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8" r:id="rId1"/>
  </p:sldMasterIdLst>
  <p:notesMasterIdLst>
    <p:notesMasterId r:id="rId14"/>
  </p:notesMasterIdLst>
  <p:sldIdLst>
    <p:sldId id="256" r:id="rId2"/>
    <p:sldId id="259" r:id="rId3"/>
    <p:sldId id="261" r:id="rId4"/>
    <p:sldId id="258" r:id="rId5"/>
    <p:sldId id="301" r:id="rId6"/>
    <p:sldId id="302" r:id="rId7"/>
    <p:sldId id="303" r:id="rId8"/>
    <p:sldId id="304" r:id="rId9"/>
    <p:sldId id="305" r:id="rId10"/>
    <p:sldId id="306" r:id="rId11"/>
    <p:sldId id="307" r:id="rId12"/>
    <p:sldId id="308" r:id="rId13"/>
  </p:sldIdLst>
  <p:sldSz cx="9144000" cy="5143500" type="screen16x9"/>
  <p:notesSz cx="6858000" cy="9144000"/>
  <p:embeddedFontLst>
    <p:embeddedFont>
      <p:font typeface="Zen Antique" panose="020B0604020202020204" charset="-128"/>
      <p:regular r:id="rId15"/>
    </p:embeddedFont>
    <p:embeddedFont>
      <p:font typeface="Roboto" panose="02000000000000000000" pitchFamily="2" charset="0"/>
      <p:regular r:id="rId16"/>
      <p:bold r:id="rId17"/>
      <p:italic r:id="rId18"/>
      <p:boldItalic r:id="rId19"/>
    </p:embeddedFont>
    <p:embeddedFont>
      <p:font typeface="Roboto Mono" panose="00000009000000000000" pitchFamily="49" charset="0"/>
      <p:regular r:id="rId20"/>
      <p:bold r:id="rId21"/>
      <p:italic r:id="rId22"/>
      <p:boldItalic r:id="rId23"/>
    </p:embeddedFont>
    <p:embeddedFont>
      <p:font typeface="Roboto Mono SemiBold" panose="020B0604020202020204" charset="0"/>
      <p:regular r:id="rId24"/>
      <p:bold r:id="rId25"/>
      <p:italic r:id="rId26"/>
      <p:boldItalic r:id="rId27"/>
    </p:embeddedFont>
    <p:embeddedFont>
      <p:font typeface="Skranji" panose="020B0604020202020204" charset="0"/>
      <p:regular r:id="rId28"/>
      <p:bold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267B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62B081D-D631-4761-856F-D70AD93F2544}" v="11" dt="2025-09-19T09:04:57.774"/>
  </p1510:revLst>
</p1510:revInfo>
</file>

<file path=ppt/tableStyles.xml><?xml version="1.0" encoding="utf-8"?>
<a:tblStyleLst xmlns:a="http://schemas.openxmlformats.org/drawingml/2006/main" def="{FA7A49A6-E17A-4F6F-A764-79DF1AABB2FD}">
  <a:tblStyle styleId="{FA7A49A6-E17A-4F6F-A764-79DF1AABB2F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364"/>
    <p:restoredTop sz="85798" autoAdjust="0"/>
  </p:normalViewPr>
  <p:slideViewPr>
    <p:cSldViewPr snapToGrid="0">
      <p:cViewPr varScale="1">
        <p:scale>
          <a:sx n="75" d="100"/>
          <a:sy n="75" d="100"/>
        </p:scale>
        <p:origin x="294" y="-9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han Thị Phương Thảo" userId="5e20b118-a43f-40d0-b348-7c62f5161c57" providerId="ADAL" clId="{F6AAE106-DC48-40CA-B515-5811AE2EA96A}"/>
    <pc:docChg chg="custSel addSld delSld modSld delMainMaster">
      <pc:chgData name="Phan Thị Phương Thảo" userId="5e20b118-a43f-40d0-b348-7c62f5161c57" providerId="ADAL" clId="{F6AAE106-DC48-40CA-B515-5811AE2EA96A}" dt="2025-09-19T09:22:16.832" v="644" actId="20577"/>
      <pc:docMkLst>
        <pc:docMk/>
      </pc:docMkLst>
      <pc:sldChg chg="delSp mod">
        <pc:chgData name="Phan Thị Phương Thảo" userId="5e20b118-a43f-40d0-b348-7c62f5161c57" providerId="ADAL" clId="{F6AAE106-DC48-40CA-B515-5811AE2EA96A}" dt="2025-09-19T04:00:04.439" v="0" actId="478"/>
        <pc:sldMkLst>
          <pc:docMk/>
          <pc:sldMk cId="0" sldId="258"/>
        </pc:sldMkLst>
        <pc:spChg chg="del">
          <ac:chgData name="Phan Thị Phương Thảo" userId="5e20b118-a43f-40d0-b348-7c62f5161c57" providerId="ADAL" clId="{F6AAE106-DC48-40CA-B515-5811AE2EA96A}" dt="2025-09-19T04:00:04.439" v="0" actId="478"/>
          <ac:spMkLst>
            <pc:docMk/>
            <pc:sldMk cId="0" sldId="258"/>
            <ac:spMk id="2304" creationId="{1144062E-943C-70CE-E945-CD574C4B02AF}"/>
          </ac:spMkLst>
        </pc:spChg>
      </pc:sldChg>
      <pc:sldChg chg="modSp mod">
        <pc:chgData name="Phan Thị Phương Thảo" userId="5e20b118-a43f-40d0-b348-7c62f5161c57" providerId="ADAL" clId="{F6AAE106-DC48-40CA-B515-5811AE2EA96A}" dt="2025-09-19T09:22:16.832" v="644" actId="20577"/>
        <pc:sldMkLst>
          <pc:docMk/>
          <pc:sldMk cId="0" sldId="259"/>
        </pc:sldMkLst>
        <pc:spChg chg="mod">
          <ac:chgData name="Phan Thị Phương Thảo" userId="5e20b118-a43f-40d0-b348-7c62f5161c57" providerId="ADAL" clId="{F6AAE106-DC48-40CA-B515-5811AE2EA96A}" dt="2025-09-19T09:22:16.832" v="644" actId="20577"/>
          <ac:spMkLst>
            <pc:docMk/>
            <pc:sldMk cId="0" sldId="259"/>
            <ac:spMk id="25" creationId="{4DEE0690-7250-DABA-5DFA-F43204369241}"/>
          </ac:spMkLst>
        </pc:spChg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81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82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83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84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85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86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87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88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89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90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91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92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93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94"/>
        </pc:sldMkLst>
      </pc:sldChg>
      <pc:sldChg chg="del">
        <pc:chgData name="Phan Thị Phương Thảo" userId="5e20b118-a43f-40d0-b348-7c62f5161c57" providerId="ADAL" clId="{F6AAE106-DC48-40CA-B515-5811AE2EA96A}" dt="2025-09-19T09:05:52.378" v="158" actId="2696"/>
        <pc:sldMkLst>
          <pc:docMk/>
          <pc:sldMk cId="0" sldId="295"/>
        </pc:sldMkLst>
      </pc:sldChg>
      <pc:sldChg chg="del">
        <pc:chgData name="Phan Thị Phương Thảo" userId="5e20b118-a43f-40d0-b348-7c62f5161c57" providerId="ADAL" clId="{F6AAE106-DC48-40CA-B515-5811AE2EA96A}" dt="2025-09-19T08:56:23.377" v="3" actId="2696"/>
        <pc:sldMkLst>
          <pc:docMk/>
          <pc:sldMk cId="1734429724" sldId="297"/>
        </pc:sldMkLst>
      </pc:sldChg>
      <pc:sldChg chg="del">
        <pc:chgData name="Phan Thị Phương Thảo" userId="5e20b118-a43f-40d0-b348-7c62f5161c57" providerId="ADAL" clId="{F6AAE106-DC48-40CA-B515-5811AE2EA96A}" dt="2025-09-19T08:56:26.506" v="4" actId="2696"/>
        <pc:sldMkLst>
          <pc:docMk/>
          <pc:sldMk cId="4094296508" sldId="298"/>
        </pc:sldMkLst>
      </pc:sldChg>
      <pc:sldChg chg="del">
        <pc:chgData name="Phan Thị Phương Thảo" userId="5e20b118-a43f-40d0-b348-7c62f5161c57" providerId="ADAL" clId="{F6AAE106-DC48-40CA-B515-5811AE2EA96A}" dt="2025-09-19T08:52:09.673" v="2" actId="2696"/>
        <pc:sldMkLst>
          <pc:docMk/>
          <pc:sldMk cId="1186297463" sldId="299"/>
        </pc:sldMkLst>
      </pc:sldChg>
      <pc:sldChg chg="del">
        <pc:chgData name="Phan Thị Phương Thảo" userId="5e20b118-a43f-40d0-b348-7c62f5161c57" providerId="ADAL" clId="{F6AAE106-DC48-40CA-B515-5811AE2EA96A}" dt="2025-09-19T08:52:06.509" v="1" actId="2696"/>
        <pc:sldMkLst>
          <pc:docMk/>
          <pc:sldMk cId="1931050250" sldId="300"/>
        </pc:sldMkLst>
      </pc:sldChg>
      <pc:sldChg chg="modSp mod">
        <pc:chgData name="Phan Thị Phương Thảo" userId="5e20b118-a43f-40d0-b348-7c62f5161c57" providerId="ADAL" clId="{F6AAE106-DC48-40CA-B515-5811AE2EA96A}" dt="2025-09-19T09:00:25.422" v="128" actId="6549"/>
        <pc:sldMkLst>
          <pc:docMk/>
          <pc:sldMk cId="675056946" sldId="302"/>
        </pc:sldMkLst>
        <pc:spChg chg="mod">
          <ac:chgData name="Phan Thị Phương Thảo" userId="5e20b118-a43f-40d0-b348-7c62f5161c57" providerId="ADAL" clId="{F6AAE106-DC48-40CA-B515-5811AE2EA96A}" dt="2025-09-19T08:59:47.890" v="5" actId="6549"/>
          <ac:spMkLst>
            <pc:docMk/>
            <pc:sldMk cId="675056946" sldId="302"/>
            <ac:spMk id="4" creationId="{22C65E21-21E7-CFDF-6E6D-E1DC0870D0FA}"/>
          </ac:spMkLst>
        </pc:spChg>
        <pc:spChg chg="mod">
          <ac:chgData name="Phan Thị Phương Thảo" userId="5e20b118-a43f-40d0-b348-7c62f5161c57" providerId="ADAL" clId="{F6AAE106-DC48-40CA-B515-5811AE2EA96A}" dt="2025-09-19T08:59:51.053" v="6" actId="6549"/>
          <ac:spMkLst>
            <pc:docMk/>
            <pc:sldMk cId="675056946" sldId="302"/>
            <ac:spMk id="19" creationId="{A8417F3F-9CFD-4926-82A7-019CFB0B5B05}"/>
          </ac:spMkLst>
        </pc:spChg>
        <pc:spChg chg="mod">
          <ac:chgData name="Phan Thị Phương Thảo" userId="5e20b118-a43f-40d0-b348-7c62f5161c57" providerId="ADAL" clId="{F6AAE106-DC48-40CA-B515-5811AE2EA96A}" dt="2025-09-19T09:00:15.538" v="120" actId="20577"/>
          <ac:spMkLst>
            <pc:docMk/>
            <pc:sldMk cId="675056946" sldId="302"/>
            <ac:spMk id="20" creationId="{29DBAED1-168D-B3A8-FF0C-E2E05CA2CBE2}"/>
          </ac:spMkLst>
        </pc:spChg>
        <pc:spChg chg="mod">
          <ac:chgData name="Phan Thị Phương Thảo" userId="5e20b118-a43f-40d0-b348-7c62f5161c57" providerId="ADAL" clId="{F6AAE106-DC48-40CA-B515-5811AE2EA96A}" dt="2025-09-19T09:00:25.422" v="128" actId="6549"/>
          <ac:spMkLst>
            <pc:docMk/>
            <pc:sldMk cId="675056946" sldId="302"/>
            <ac:spMk id="21" creationId="{3814B315-0192-4B8A-952C-69337ADD2D6E}"/>
          </ac:spMkLst>
        </pc:spChg>
      </pc:sldChg>
      <pc:sldChg chg="modSp mod modNotesTx">
        <pc:chgData name="Phan Thị Phương Thảo" userId="5e20b118-a43f-40d0-b348-7c62f5161c57" providerId="ADAL" clId="{F6AAE106-DC48-40CA-B515-5811AE2EA96A}" dt="2025-09-19T09:01:07.297" v="132" actId="21"/>
        <pc:sldMkLst>
          <pc:docMk/>
          <pc:sldMk cId="4260682569" sldId="303"/>
        </pc:sldMkLst>
        <pc:spChg chg="mod">
          <ac:chgData name="Phan Thị Phương Thảo" userId="5e20b118-a43f-40d0-b348-7c62f5161c57" providerId="ADAL" clId="{F6AAE106-DC48-40CA-B515-5811AE2EA96A}" dt="2025-09-19T09:00:41.211" v="129" actId="21"/>
          <ac:spMkLst>
            <pc:docMk/>
            <pc:sldMk cId="4260682569" sldId="303"/>
            <ac:spMk id="4" creationId="{21C6F940-36EC-7636-5097-14CBB31C1FA8}"/>
          </ac:spMkLst>
        </pc:spChg>
        <pc:spChg chg="mod">
          <ac:chgData name="Phan Thị Phương Thảo" userId="5e20b118-a43f-40d0-b348-7c62f5161c57" providerId="ADAL" clId="{F6AAE106-DC48-40CA-B515-5811AE2EA96A}" dt="2025-09-19T09:00:56.017" v="130" actId="21"/>
          <ac:spMkLst>
            <pc:docMk/>
            <pc:sldMk cId="4260682569" sldId="303"/>
            <ac:spMk id="19" creationId="{B9FF8162-F258-2ECD-29D8-FBD35CE900F7}"/>
          </ac:spMkLst>
        </pc:spChg>
        <pc:spChg chg="mod">
          <ac:chgData name="Phan Thị Phương Thảo" userId="5e20b118-a43f-40d0-b348-7c62f5161c57" providerId="ADAL" clId="{F6AAE106-DC48-40CA-B515-5811AE2EA96A}" dt="2025-09-19T09:01:07.297" v="132" actId="21"/>
          <ac:spMkLst>
            <pc:docMk/>
            <pc:sldMk cId="4260682569" sldId="303"/>
            <ac:spMk id="21" creationId="{3D964AD3-F26F-6FB9-C0E3-E0ED6A5CA886}"/>
          </ac:spMkLst>
        </pc:spChg>
      </pc:sldChg>
      <pc:sldChg chg="modSp mod modNotesTx">
        <pc:chgData name="Phan Thị Phương Thảo" userId="5e20b118-a43f-40d0-b348-7c62f5161c57" providerId="ADAL" clId="{F6AAE106-DC48-40CA-B515-5811AE2EA96A}" dt="2025-09-19T09:03:18.615" v="145" actId="20577"/>
        <pc:sldMkLst>
          <pc:docMk/>
          <pc:sldMk cId="3716299174" sldId="304"/>
        </pc:sldMkLst>
        <pc:spChg chg="mod">
          <ac:chgData name="Phan Thị Phương Thảo" userId="5e20b118-a43f-40d0-b348-7c62f5161c57" providerId="ADAL" clId="{F6AAE106-DC48-40CA-B515-5811AE2EA96A}" dt="2025-09-19T09:02:35.623" v="136" actId="20577"/>
          <ac:spMkLst>
            <pc:docMk/>
            <pc:sldMk cId="3716299174" sldId="304"/>
            <ac:spMk id="4" creationId="{FA08FB24-D250-9CC1-E86C-99134241CC78}"/>
          </ac:spMkLst>
        </pc:spChg>
        <pc:spChg chg="mod">
          <ac:chgData name="Phan Thị Phương Thảo" userId="5e20b118-a43f-40d0-b348-7c62f5161c57" providerId="ADAL" clId="{F6AAE106-DC48-40CA-B515-5811AE2EA96A}" dt="2025-09-19T09:02:44.326" v="137" actId="21"/>
          <ac:spMkLst>
            <pc:docMk/>
            <pc:sldMk cId="3716299174" sldId="304"/>
            <ac:spMk id="19" creationId="{788BDCEF-9FBC-0A89-7FAB-A586DD187BCA}"/>
          </ac:spMkLst>
        </pc:spChg>
        <pc:spChg chg="mod">
          <ac:chgData name="Phan Thị Phương Thảo" userId="5e20b118-a43f-40d0-b348-7c62f5161c57" providerId="ADAL" clId="{F6AAE106-DC48-40CA-B515-5811AE2EA96A}" dt="2025-09-19T09:02:54.462" v="138" actId="21"/>
          <ac:spMkLst>
            <pc:docMk/>
            <pc:sldMk cId="3716299174" sldId="304"/>
            <ac:spMk id="20" creationId="{976BFBAF-33E8-D9FF-9E65-90AC1494B1DF}"/>
          </ac:spMkLst>
        </pc:spChg>
        <pc:spChg chg="mod">
          <ac:chgData name="Phan Thị Phương Thảo" userId="5e20b118-a43f-40d0-b348-7c62f5161c57" providerId="ADAL" clId="{F6AAE106-DC48-40CA-B515-5811AE2EA96A}" dt="2025-09-19T09:03:14.666" v="144" actId="21"/>
          <ac:spMkLst>
            <pc:docMk/>
            <pc:sldMk cId="3716299174" sldId="304"/>
            <ac:spMk id="21" creationId="{5B4117FA-7C45-8376-A1EA-9B7E8F2E9411}"/>
          </ac:spMkLst>
        </pc:spChg>
      </pc:sldChg>
      <pc:sldChg chg="modSp mod modNotesTx">
        <pc:chgData name="Phan Thị Phương Thảo" userId="5e20b118-a43f-40d0-b348-7c62f5161c57" providerId="ADAL" clId="{F6AAE106-DC48-40CA-B515-5811AE2EA96A}" dt="2025-09-19T09:04:54.443" v="152" actId="21"/>
        <pc:sldMkLst>
          <pc:docMk/>
          <pc:sldMk cId="3430181709" sldId="305"/>
        </pc:sldMkLst>
        <pc:spChg chg="mod">
          <ac:chgData name="Phan Thị Phương Thảo" userId="5e20b118-a43f-40d0-b348-7c62f5161c57" providerId="ADAL" clId="{F6AAE106-DC48-40CA-B515-5811AE2EA96A}" dt="2025-09-19T09:04:31.719" v="146" actId="21"/>
          <ac:spMkLst>
            <pc:docMk/>
            <pc:sldMk cId="3430181709" sldId="305"/>
            <ac:spMk id="4" creationId="{6288FFF8-B233-156C-026A-C78475779D20}"/>
          </ac:spMkLst>
        </pc:spChg>
        <pc:spChg chg="mod">
          <ac:chgData name="Phan Thị Phương Thảo" userId="5e20b118-a43f-40d0-b348-7c62f5161c57" providerId="ADAL" clId="{F6AAE106-DC48-40CA-B515-5811AE2EA96A}" dt="2025-09-19T09:04:42.437" v="149" actId="21"/>
          <ac:spMkLst>
            <pc:docMk/>
            <pc:sldMk cId="3430181709" sldId="305"/>
            <ac:spMk id="19" creationId="{DABCB2F8-A54E-D126-CF5E-7DA6BD646F79}"/>
          </ac:spMkLst>
        </pc:spChg>
        <pc:spChg chg="mod">
          <ac:chgData name="Phan Thị Phương Thảo" userId="5e20b118-a43f-40d0-b348-7c62f5161c57" providerId="ADAL" clId="{F6AAE106-DC48-40CA-B515-5811AE2EA96A}" dt="2025-09-19T09:04:47.039" v="150" actId="21"/>
          <ac:spMkLst>
            <pc:docMk/>
            <pc:sldMk cId="3430181709" sldId="305"/>
            <ac:spMk id="20" creationId="{5F91B167-3E29-82B6-E003-46C08F06965A}"/>
          </ac:spMkLst>
        </pc:spChg>
        <pc:spChg chg="mod">
          <ac:chgData name="Phan Thị Phương Thảo" userId="5e20b118-a43f-40d0-b348-7c62f5161c57" providerId="ADAL" clId="{F6AAE106-DC48-40CA-B515-5811AE2EA96A}" dt="2025-09-19T09:04:54.443" v="152" actId="21"/>
          <ac:spMkLst>
            <pc:docMk/>
            <pc:sldMk cId="3430181709" sldId="305"/>
            <ac:spMk id="21" creationId="{D28B1CC8-930E-C4B5-4041-8AE34C30E79D}"/>
          </ac:spMkLst>
        </pc:spChg>
      </pc:sldChg>
      <pc:sldChg chg="del">
        <pc:chgData name="Phan Thị Phương Thảo" userId="5e20b118-a43f-40d0-b348-7c62f5161c57" providerId="ADAL" clId="{F6AAE106-DC48-40CA-B515-5811AE2EA96A}" dt="2025-09-19T09:05:25.853" v="153" actId="2696"/>
        <pc:sldMkLst>
          <pc:docMk/>
          <pc:sldMk cId="1423731406" sldId="308"/>
        </pc:sldMkLst>
      </pc:sldChg>
      <pc:sldChg chg="addSp delSp modSp add mod">
        <pc:chgData name="Phan Thị Phương Thảo" userId="5e20b118-a43f-40d0-b348-7c62f5161c57" providerId="ADAL" clId="{F6AAE106-DC48-40CA-B515-5811AE2EA96A}" dt="2025-09-19T09:15:21.805" v="576" actId="20577"/>
        <pc:sldMkLst>
          <pc:docMk/>
          <pc:sldMk cId="2888584396" sldId="308"/>
        </pc:sldMkLst>
        <pc:spChg chg="add mod">
          <ac:chgData name="Phan Thị Phương Thảo" userId="5e20b118-a43f-40d0-b348-7c62f5161c57" providerId="ADAL" clId="{F6AAE106-DC48-40CA-B515-5811AE2EA96A}" dt="2025-09-19T09:15:21.805" v="576" actId="20577"/>
          <ac:spMkLst>
            <pc:docMk/>
            <pc:sldMk cId="2888584396" sldId="308"/>
            <ac:spMk id="3" creationId="{09DA5310-E66B-210C-A09F-8119468496E1}"/>
          </ac:spMkLst>
        </pc:spChg>
        <pc:picChg chg="del">
          <ac:chgData name="Phan Thị Phương Thảo" userId="5e20b118-a43f-40d0-b348-7c62f5161c57" providerId="ADAL" clId="{F6AAE106-DC48-40CA-B515-5811AE2EA96A}" dt="2025-09-19T09:06:45.400" v="160" actId="478"/>
          <ac:picMkLst>
            <pc:docMk/>
            <pc:sldMk cId="2888584396" sldId="308"/>
            <ac:picMk id="2" creationId="{B34F98DE-CB39-1A59-584D-36E4CDEB5619}"/>
          </ac:picMkLst>
        </pc:picChg>
      </pc:sldChg>
      <pc:sldChg chg="del">
        <pc:chgData name="Phan Thị Phương Thảo" userId="5e20b118-a43f-40d0-b348-7c62f5161c57" providerId="ADAL" clId="{F6AAE106-DC48-40CA-B515-5811AE2EA96A}" dt="2025-09-19T09:05:30.927" v="154" actId="2696"/>
        <pc:sldMkLst>
          <pc:docMk/>
          <pc:sldMk cId="4069094270" sldId="315"/>
        </pc:sldMkLst>
      </pc:sldChg>
      <pc:sldChg chg="del">
        <pc:chgData name="Phan Thị Phương Thảo" userId="5e20b118-a43f-40d0-b348-7c62f5161c57" providerId="ADAL" clId="{F6AAE106-DC48-40CA-B515-5811AE2EA96A}" dt="2025-09-19T09:05:38.094" v="155" actId="2696"/>
        <pc:sldMkLst>
          <pc:docMk/>
          <pc:sldMk cId="1727325319" sldId="316"/>
        </pc:sldMkLst>
      </pc:sldChg>
      <pc:sldChg chg="del">
        <pc:chgData name="Phan Thị Phương Thảo" userId="5e20b118-a43f-40d0-b348-7c62f5161c57" providerId="ADAL" clId="{F6AAE106-DC48-40CA-B515-5811AE2EA96A}" dt="2025-09-19T09:05:44.574" v="157" actId="2696"/>
        <pc:sldMkLst>
          <pc:docMk/>
          <pc:sldMk cId="4197653105" sldId="317"/>
        </pc:sldMkLst>
      </pc:sldChg>
      <pc:sldChg chg="del">
        <pc:chgData name="Phan Thị Phương Thảo" userId="5e20b118-a43f-40d0-b348-7c62f5161c57" providerId="ADAL" clId="{F6AAE106-DC48-40CA-B515-5811AE2EA96A}" dt="2025-09-19T09:05:41.544" v="156" actId="2696"/>
        <pc:sldMkLst>
          <pc:docMk/>
          <pc:sldMk cId="2323213759" sldId="318"/>
        </pc:sldMkLst>
      </pc:sldChg>
      <pc:sldMasterChg chg="del delSldLayout">
        <pc:chgData name="Phan Thị Phương Thảo" userId="5e20b118-a43f-40d0-b348-7c62f5161c57" providerId="ADAL" clId="{F6AAE106-DC48-40CA-B515-5811AE2EA96A}" dt="2025-09-19T09:05:52.378" v="158" actId="2696"/>
        <pc:sldMasterMkLst>
          <pc:docMk/>
          <pc:sldMasterMk cId="0" sldId="2147483679"/>
        </pc:sldMasterMkLst>
        <pc:sldLayoutChg chg="del">
          <pc:chgData name="Phan Thị Phương Thảo" userId="5e20b118-a43f-40d0-b348-7c62f5161c57" providerId="ADAL" clId="{F6AAE106-DC48-40CA-B515-5811AE2EA96A}" dt="2025-09-19T09:05:52.378" v="158" actId="2696"/>
          <pc:sldLayoutMkLst>
            <pc:docMk/>
            <pc:sldMasterMk cId="0" sldId="2147483679"/>
            <pc:sldLayoutMk cId="0" sldId="2147483674"/>
          </pc:sldLayoutMkLst>
        </pc:sldLayoutChg>
        <pc:sldLayoutChg chg="del">
          <pc:chgData name="Phan Thị Phương Thảo" userId="5e20b118-a43f-40d0-b348-7c62f5161c57" providerId="ADAL" clId="{F6AAE106-DC48-40CA-B515-5811AE2EA96A}" dt="2025-09-19T09:05:52.378" v="158" actId="2696"/>
          <pc:sldLayoutMkLst>
            <pc:docMk/>
            <pc:sldMasterMk cId="0" sldId="2147483679"/>
            <pc:sldLayoutMk cId="0" sldId="2147483675"/>
          </pc:sldLayoutMkLst>
        </pc:sldLayoutChg>
      </pc:sldMasterChg>
      <pc:sldMasterChg chg="del delSldLayout">
        <pc:chgData name="Phan Thị Phương Thảo" userId="5e20b118-a43f-40d0-b348-7c62f5161c57" providerId="ADAL" clId="{F6AAE106-DC48-40CA-B515-5811AE2EA96A}" dt="2025-09-19T09:05:52.378" v="158" actId="2696"/>
        <pc:sldMasterMkLst>
          <pc:docMk/>
          <pc:sldMasterMk cId="0" sldId="2147483680"/>
        </pc:sldMasterMkLst>
        <pc:sldLayoutChg chg="del">
          <pc:chgData name="Phan Thị Phương Thảo" userId="5e20b118-a43f-40d0-b348-7c62f5161c57" providerId="ADAL" clId="{F6AAE106-DC48-40CA-B515-5811AE2EA96A}" dt="2025-09-19T09:05:52.378" v="158" actId="2696"/>
          <pc:sldLayoutMkLst>
            <pc:docMk/>
            <pc:sldMasterMk cId="0" sldId="2147483680"/>
            <pc:sldLayoutMk cId="0" sldId="2147483676"/>
          </pc:sldLayoutMkLst>
        </pc:sldLayoutChg>
        <pc:sldLayoutChg chg="del">
          <pc:chgData name="Phan Thị Phương Thảo" userId="5e20b118-a43f-40d0-b348-7c62f5161c57" providerId="ADAL" clId="{F6AAE106-DC48-40CA-B515-5811AE2EA96A}" dt="2025-09-19T09:05:52.378" v="158" actId="2696"/>
          <pc:sldLayoutMkLst>
            <pc:docMk/>
            <pc:sldMasterMk cId="0" sldId="2147483680"/>
            <pc:sldLayoutMk cId="0" sldId="2147483677"/>
          </pc:sldLayoutMkLst>
        </pc:sldLayoutChg>
      </pc:sldMaster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0" name="Google Shape;23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1" name="Google Shape;23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>
          <a:extLst>
            <a:ext uri="{FF2B5EF4-FFF2-40B4-BE49-F238E27FC236}">
              <a16:creationId xmlns:a16="http://schemas.microsoft.com/office/drawing/2014/main" id="{1EDAD596-DAF5-B423-B660-B6A70A5FAB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>
            <a:extLst>
              <a:ext uri="{FF2B5EF4-FFF2-40B4-BE49-F238E27FC236}">
                <a16:creationId xmlns:a16="http://schemas.microsoft.com/office/drawing/2014/main" id="{0597E7EA-82F1-448A-4E77-3F1871DA9A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>
            <a:extLst>
              <a:ext uri="{FF2B5EF4-FFF2-40B4-BE49-F238E27FC236}">
                <a16:creationId xmlns:a16="http://schemas.microsoft.com/office/drawing/2014/main" id="{1063836A-8D3E-CB94-1BDC-465B73311C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67555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>
          <a:extLst>
            <a:ext uri="{FF2B5EF4-FFF2-40B4-BE49-F238E27FC236}">
              <a16:creationId xmlns:a16="http://schemas.microsoft.com/office/drawing/2014/main" id="{04D1DC62-007E-3B90-DEBB-D00D96A65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>
            <a:extLst>
              <a:ext uri="{FF2B5EF4-FFF2-40B4-BE49-F238E27FC236}">
                <a16:creationId xmlns:a16="http://schemas.microsoft.com/office/drawing/2014/main" id="{4309806A-58D3-EA7C-F789-79E41DC19C4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>
            <a:extLst>
              <a:ext uri="{FF2B5EF4-FFF2-40B4-BE49-F238E27FC236}">
                <a16:creationId xmlns:a16="http://schemas.microsoft.com/office/drawing/2014/main" id="{C833C12F-49D8-C38F-C491-24E5E70D4CE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7763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>
          <a:extLst>
            <a:ext uri="{FF2B5EF4-FFF2-40B4-BE49-F238E27FC236}">
              <a16:creationId xmlns:a16="http://schemas.microsoft.com/office/drawing/2014/main" id="{B403F386-6017-2DFE-4214-A917DC5A97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>
            <a:extLst>
              <a:ext uri="{FF2B5EF4-FFF2-40B4-BE49-F238E27FC236}">
                <a16:creationId xmlns:a16="http://schemas.microsoft.com/office/drawing/2014/main" id="{ADA6374B-D820-C320-6B5E-90BB64CAA19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>
            <a:extLst>
              <a:ext uri="{FF2B5EF4-FFF2-40B4-BE49-F238E27FC236}">
                <a16:creationId xmlns:a16="http://schemas.microsoft.com/office/drawing/2014/main" id="{E4A8D50D-579A-42DF-F3FD-C48BD5B99E7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433538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3" name="Google Shape;2333;gf463f165c1_0_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34" name="Google Shape;2334;gf463f165c1_0_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8" name="Google Shape;2358;g13b49936e2d_0_1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9" name="Google Shape;2359;g13b49936e2d_0_1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>
          <a:extLst>
            <a:ext uri="{FF2B5EF4-FFF2-40B4-BE49-F238E27FC236}">
              <a16:creationId xmlns:a16="http://schemas.microsoft.com/office/drawing/2014/main" id="{D7503F28-5B28-AA6B-B539-DBEB029052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>
            <a:extLst>
              <a:ext uri="{FF2B5EF4-FFF2-40B4-BE49-F238E27FC236}">
                <a16:creationId xmlns:a16="http://schemas.microsoft.com/office/drawing/2014/main" id="{A0509FD7-F686-277B-AE3E-4D5DBB62416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>
            <a:extLst>
              <a:ext uri="{FF2B5EF4-FFF2-40B4-BE49-F238E27FC236}">
                <a16:creationId xmlns:a16="http://schemas.microsoft.com/office/drawing/2014/main" id="{79B4C03D-9B8D-2EE0-95FE-FDF8B2FAC6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747292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>
          <a:extLst>
            <a:ext uri="{FF2B5EF4-FFF2-40B4-BE49-F238E27FC236}">
              <a16:creationId xmlns:a16="http://schemas.microsoft.com/office/drawing/2014/main" id="{87450FA1-E0B2-42FF-AFB9-7EFD90AE391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>
            <a:extLst>
              <a:ext uri="{FF2B5EF4-FFF2-40B4-BE49-F238E27FC236}">
                <a16:creationId xmlns:a16="http://schemas.microsoft.com/office/drawing/2014/main" id="{43525584-11A1-84AB-B3AE-D10969C6AC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>
            <a:extLst>
              <a:ext uri="{FF2B5EF4-FFF2-40B4-BE49-F238E27FC236}">
                <a16:creationId xmlns:a16="http://schemas.microsoft.com/office/drawing/2014/main" id="{1ADE5DE1-6798-15A8-22C6-2816D98929F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54844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>
          <a:extLst>
            <a:ext uri="{FF2B5EF4-FFF2-40B4-BE49-F238E27FC236}">
              <a16:creationId xmlns:a16="http://schemas.microsoft.com/office/drawing/2014/main" id="{054BCA78-0119-CC0C-C5FB-3BA53C4758B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>
            <a:extLst>
              <a:ext uri="{FF2B5EF4-FFF2-40B4-BE49-F238E27FC236}">
                <a16:creationId xmlns:a16="http://schemas.microsoft.com/office/drawing/2014/main" id="{26AD0AB0-522C-4C8A-F90A-91556B48C38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>
            <a:extLst>
              <a:ext uri="{FF2B5EF4-FFF2-40B4-BE49-F238E27FC236}">
                <a16:creationId xmlns:a16="http://schemas.microsoft.com/office/drawing/2014/main" id="{174C9831-A6B8-DAC9-C7DC-B1FF1212B33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Solutions come from the practical experience of our Technical Leaders and company team: many years working in supermarket and retail environments, with deep understanding of industry-specific operations</a:t>
            </a:r>
            <a:endParaRPr lang="en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Our team has the ability to understand business operations while continuously learning to propose targeted solutions</a:t>
            </a:r>
            <a:endParaRPr lang="vi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We deliver software designs that fit real-world needs, addressing root problems rather than just handling surface issues.</a:t>
            </a:r>
            <a:endParaRPr lang="en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21512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>
          <a:extLst>
            <a:ext uri="{FF2B5EF4-FFF2-40B4-BE49-F238E27FC236}">
              <a16:creationId xmlns:a16="http://schemas.microsoft.com/office/drawing/2014/main" id="{4E7FC29F-8291-BB7B-4AB8-D97352E747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>
            <a:extLst>
              <a:ext uri="{FF2B5EF4-FFF2-40B4-BE49-F238E27FC236}">
                <a16:creationId xmlns:a16="http://schemas.microsoft.com/office/drawing/2014/main" id="{022E3FD2-6A2F-7CE8-951D-6B42BA2D561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>
            <a:extLst>
              <a:ext uri="{FF2B5EF4-FFF2-40B4-BE49-F238E27FC236}">
                <a16:creationId xmlns:a16="http://schemas.microsoft.com/office/drawing/2014/main" id="{57E9263C-A730-D771-A7AD-3448BEB4031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Aura provides direct training to your team on relevant operational and technological knowledge.</a:t>
            </a:r>
            <a:endParaRPr lang="vi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vi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1100" b="1" cap="all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Not just teaching system usage, but also guiding how to build and manage a complete system.</a:t>
            </a:r>
            <a:endParaRPr lang="vi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marL="158750" indent="0" algn="ctr">
              <a:buNone/>
            </a:pPr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Your business can confidently operate, modify, and expand the software in the future.</a:t>
            </a:r>
            <a:endParaRPr lang="vi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1100" b="1" cap="all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Clients don’t just “use the system” — they fully understand the technology behind it.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60609455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5">
          <a:extLst>
            <a:ext uri="{FF2B5EF4-FFF2-40B4-BE49-F238E27FC236}">
              <a16:creationId xmlns:a16="http://schemas.microsoft.com/office/drawing/2014/main" id="{B82F3014-9764-B85B-8E06-D6A5347FA4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6" name="Google Shape;2326;g2022bc3cb4c_0_0:notes">
            <a:extLst>
              <a:ext uri="{FF2B5EF4-FFF2-40B4-BE49-F238E27FC236}">
                <a16:creationId xmlns:a16="http://schemas.microsoft.com/office/drawing/2014/main" id="{77072306-8C08-E96D-590A-66F06D38764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27" name="Google Shape;2327;g2022bc3cb4c_0_0:notes">
            <a:extLst>
              <a:ext uri="{FF2B5EF4-FFF2-40B4-BE49-F238E27FC236}">
                <a16:creationId xmlns:a16="http://schemas.microsoft.com/office/drawing/2014/main" id="{E0DFAF8C-7201-5E07-BE55-CD17C2AC4E4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algn="ctr"/>
            <a:endParaRPr lang="en-US" sz="1100" b="1" cap="all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Always ready to resolve issues arising during operations.</a:t>
            </a:r>
            <a:endParaRPr lang="vi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1100" b="1" cap="all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Systems are regularly upgraded based on real needs and emerging trends.</a:t>
            </a:r>
            <a:endParaRPr lang="vi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1100" b="1" cap="all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Aura does more than provide software — we accompany you as a trusted partner in your growth journey.</a:t>
            </a:r>
            <a:endParaRPr lang="vi-VN" sz="110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endParaRPr lang="en-US" sz="1100" b="1" cap="all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  <a:p>
            <a:pPr algn="ctr"/>
            <a:r>
              <a:rPr lang="en-US" sz="11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Ensures the system remains relevant, efficient, and aligned with your business’s growth.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6797736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940025" y="1078288"/>
            <a:ext cx="6815700" cy="23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000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940025" y="3669213"/>
            <a:ext cx="6815700" cy="396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12" name="Google Shape;12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43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62;p2"/>
          <p:cNvGrpSpPr/>
          <p:nvPr/>
        </p:nvGrpSpPr>
        <p:grpSpPr>
          <a:xfrm>
            <a:off x="4571398" y="4254685"/>
            <a:ext cx="2638315" cy="4402295"/>
            <a:chOff x="238125" y="1025750"/>
            <a:chExt cx="844450" cy="1409050"/>
          </a:xfrm>
        </p:grpSpPr>
        <p:sp>
          <p:nvSpPr>
            <p:cNvPr id="63" name="Google Shape;63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" name="Google Shape;113;p2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114" name="Google Shape;114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4" name="Google Shape;164;p2"/>
          <p:cNvGrpSpPr/>
          <p:nvPr/>
        </p:nvGrpSpPr>
        <p:grpSpPr>
          <a:xfrm flipH="1">
            <a:off x="7345193" y="3459384"/>
            <a:ext cx="2638315" cy="4402295"/>
            <a:chOff x="238125" y="1025750"/>
            <a:chExt cx="844450" cy="1409050"/>
          </a:xfrm>
        </p:grpSpPr>
        <p:sp>
          <p:nvSpPr>
            <p:cNvPr id="165" name="Google Shape;165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5" name="Google Shape;215;p2"/>
          <p:cNvGrpSpPr/>
          <p:nvPr/>
        </p:nvGrpSpPr>
        <p:grpSpPr>
          <a:xfrm rot="10800000">
            <a:off x="4788160" y="-1654085"/>
            <a:ext cx="3689134" cy="3227984"/>
            <a:chOff x="1067625" y="-1658125"/>
            <a:chExt cx="2887550" cy="2526600"/>
          </a:xfrm>
        </p:grpSpPr>
        <p:sp>
          <p:nvSpPr>
            <p:cNvPr id="216" name="Google Shape;216;p2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2">
    <p:spTree>
      <p:nvGrpSpPr>
        <p:cNvPr id="1" name="Shape 2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1" name="Google Shape;2181;p27"/>
          <p:cNvGrpSpPr/>
          <p:nvPr/>
        </p:nvGrpSpPr>
        <p:grpSpPr>
          <a:xfrm flipH="1">
            <a:off x="-1202895" y="844784"/>
            <a:ext cx="2638315" cy="4402295"/>
            <a:chOff x="238125" y="1025750"/>
            <a:chExt cx="844450" cy="1409050"/>
          </a:xfrm>
        </p:grpSpPr>
        <p:sp>
          <p:nvSpPr>
            <p:cNvPr id="2182" name="Google Shape;2182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2" name="Google Shape;2232;p27"/>
          <p:cNvGrpSpPr/>
          <p:nvPr/>
        </p:nvGrpSpPr>
        <p:grpSpPr>
          <a:xfrm rot="7423493">
            <a:off x="2791127" y="4138594"/>
            <a:ext cx="3689493" cy="3228298"/>
            <a:chOff x="1067625" y="-1658125"/>
            <a:chExt cx="2887550" cy="2526600"/>
          </a:xfrm>
        </p:grpSpPr>
        <p:sp>
          <p:nvSpPr>
            <p:cNvPr id="2233" name="Google Shape;2233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39" name="Google Shape;2239;p27"/>
          <p:cNvGrpSpPr/>
          <p:nvPr/>
        </p:nvGrpSpPr>
        <p:grpSpPr>
          <a:xfrm rot="7423493">
            <a:off x="2791127" y="-2152293"/>
            <a:ext cx="3689493" cy="3228298"/>
            <a:chOff x="1067625" y="-1658125"/>
            <a:chExt cx="2887550" cy="2526600"/>
          </a:xfrm>
        </p:grpSpPr>
        <p:sp>
          <p:nvSpPr>
            <p:cNvPr id="2240" name="Google Shape;2240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7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7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7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7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7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46" name="Google Shape;2246;p27"/>
          <p:cNvGrpSpPr/>
          <p:nvPr/>
        </p:nvGrpSpPr>
        <p:grpSpPr>
          <a:xfrm>
            <a:off x="7836330" y="844784"/>
            <a:ext cx="2638315" cy="4402295"/>
            <a:chOff x="238125" y="1025750"/>
            <a:chExt cx="844450" cy="1409050"/>
          </a:xfrm>
        </p:grpSpPr>
        <p:sp>
          <p:nvSpPr>
            <p:cNvPr id="2247" name="Google Shape;2247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7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7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7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7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7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7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7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7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7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7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7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7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7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7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7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7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7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7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7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7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7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7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7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7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7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3"/>
          <p:cNvSpPr txBox="1">
            <a:spLocks noGrp="1"/>
          </p:cNvSpPr>
          <p:nvPr>
            <p:ph type="title"/>
          </p:nvPr>
        </p:nvSpPr>
        <p:spPr>
          <a:xfrm>
            <a:off x="709606" y="2763975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24" name="Google Shape;224;p3"/>
          <p:cNvSpPr txBox="1">
            <a:spLocks noGrp="1"/>
          </p:cNvSpPr>
          <p:nvPr>
            <p:ph type="title" idx="2" hasCustomPrompt="1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500"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25" name="Google Shape;225;p3"/>
          <p:cNvSpPr>
            <a:spLocks noGrp="1"/>
          </p:cNvSpPr>
          <p:nvPr>
            <p:ph type="pic" idx="3"/>
          </p:nvPr>
        </p:nvSpPr>
        <p:spPr>
          <a:xfrm>
            <a:off x="5796194" y="819150"/>
            <a:ext cx="2638200" cy="35052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226" name="Google Shape;226;p3"/>
          <p:cNvGrpSpPr/>
          <p:nvPr/>
        </p:nvGrpSpPr>
        <p:grpSpPr>
          <a:xfrm flipH="1">
            <a:off x="-7" y="4095759"/>
            <a:ext cx="2638315" cy="4402295"/>
            <a:chOff x="238125" y="1025750"/>
            <a:chExt cx="844450" cy="1409050"/>
          </a:xfrm>
        </p:grpSpPr>
        <p:sp>
          <p:nvSpPr>
            <p:cNvPr id="227" name="Google Shape;227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77" name="Google Shape;277;p3"/>
          <p:cNvGrpSpPr/>
          <p:nvPr/>
        </p:nvGrpSpPr>
        <p:grpSpPr>
          <a:xfrm flipH="1">
            <a:off x="8515343" y="3162309"/>
            <a:ext cx="2638315" cy="4402295"/>
            <a:chOff x="238125" y="1025750"/>
            <a:chExt cx="844450" cy="1409050"/>
          </a:xfrm>
        </p:grpSpPr>
        <p:sp>
          <p:nvSpPr>
            <p:cNvPr id="278" name="Google Shape;278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" name="Google Shape;583;p8"/>
          <p:cNvSpPr txBox="1">
            <a:spLocks noGrp="1"/>
          </p:cNvSpPr>
          <p:nvPr>
            <p:ph type="title"/>
          </p:nvPr>
        </p:nvSpPr>
        <p:spPr>
          <a:xfrm>
            <a:off x="1388100" y="2584012"/>
            <a:ext cx="6367800" cy="202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7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584" name="Google Shape;584;p8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585" name="Google Shape;585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35" name="Google Shape;635;p8"/>
          <p:cNvGrpSpPr/>
          <p:nvPr/>
        </p:nvGrpSpPr>
        <p:grpSpPr>
          <a:xfrm>
            <a:off x="4571398" y="4254685"/>
            <a:ext cx="2638315" cy="4402295"/>
            <a:chOff x="238125" y="1025750"/>
            <a:chExt cx="844450" cy="1409050"/>
          </a:xfrm>
        </p:grpSpPr>
        <p:sp>
          <p:nvSpPr>
            <p:cNvPr id="636" name="Google Shape;636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86" name="Google Shape;686;p8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687" name="Google Shape;687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37" name="Google Shape;737;p8"/>
          <p:cNvGrpSpPr/>
          <p:nvPr/>
        </p:nvGrpSpPr>
        <p:grpSpPr>
          <a:xfrm rot="10800000">
            <a:off x="6226435" y="-1787435"/>
            <a:ext cx="3689134" cy="3227984"/>
            <a:chOff x="1067625" y="-1658125"/>
            <a:chExt cx="2887550" cy="2526600"/>
          </a:xfrm>
        </p:grpSpPr>
        <p:sp>
          <p:nvSpPr>
            <p:cNvPr id="738" name="Google Shape;738;p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8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8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8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8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5" name="Google Shape;745;p9"/>
          <p:cNvSpPr txBox="1">
            <a:spLocks noGrp="1"/>
          </p:cNvSpPr>
          <p:nvPr>
            <p:ph type="title"/>
          </p:nvPr>
        </p:nvSpPr>
        <p:spPr>
          <a:xfrm flipH="1">
            <a:off x="4402315" y="1514050"/>
            <a:ext cx="4357800" cy="8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746" name="Google Shape;746;p9"/>
          <p:cNvSpPr txBox="1">
            <a:spLocks noGrp="1"/>
          </p:cNvSpPr>
          <p:nvPr>
            <p:ph type="subTitle" idx="1"/>
          </p:nvPr>
        </p:nvSpPr>
        <p:spPr>
          <a:xfrm flipH="1">
            <a:off x="4402314" y="2262050"/>
            <a:ext cx="4357800" cy="136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747" name="Google Shape;747;p9"/>
          <p:cNvGrpSpPr/>
          <p:nvPr/>
        </p:nvGrpSpPr>
        <p:grpSpPr>
          <a:xfrm>
            <a:off x="1790692" y="4254685"/>
            <a:ext cx="2638315" cy="4402295"/>
            <a:chOff x="238125" y="1025750"/>
            <a:chExt cx="844450" cy="1409050"/>
          </a:xfrm>
        </p:grpSpPr>
        <p:sp>
          <p:nvSpPr>
            <p:cNvPr id="748" name="Google Shape;748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8" name="Google Shape;798;p9"/>
          <p:cNvGrpSpPr/>
          <p:nvPr/>
        </p:nvGrpSpPr>
        <p:grpSpPr>
          <a:xfrm>
            <a:off x="6685948" y="3264085"/>
            <a:ext cx="2638315" cy="4402295"/>
            <a:chOff x="238125" y="1025750"/>
            <a:chExt cx="844450" cy="1409050"/>
          </a:xfrm>
        </p:grpSpPr>
        <p:sp>
          <p:nvSpPr>
            <p:cNvPr id="799" name="Google Shape;799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49" name="Google Shape;849;p9"/>
          <p:cNvGrpSpPr/>
          <p:nvPr/>
        </p:nvGrpSpPr>
        <p:grpSpPr>
          <a:xfrm>
            <a:off x="-990008" y="4254685"/>
            <a:ext cx="2638315" cy="4402295"/>
            <a:chOff x="238125" y="1025750"/>
            <a:chExt cx="844450" cy="1409050"/>
          </a:xfrm>
        </p:grpSpPr>
        <p:sp>
          <p:nvSpPr>
            <p:cNvPr id="850" name="Google Shape;850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9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9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9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9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9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9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9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9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9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9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9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9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9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9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9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9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9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9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9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9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9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9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9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9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9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0" name="Google Shape;900;p9"/>
          <p:cNvGrpSpPr/>
          <p:nvPr/>
        </p:nvGrpSpPr>
        <p:grpSpPr>
          <a:xfrm rot="10800000">
            <a:off x="-260090" y="-1473110"/>
            <a:ext cx="3689134" cy="3227984"/>
            <a:chOff x="1067625" y="-1658125"/>
            <a:chExt cx="2887550" cy="2526600"/>
          </a:xfrm>
        </p:grpSpPr>
        <p:sp>
          <p:nvSpPr>
            <p:cNvPr id="901" name="Google Shape;901;p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9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9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9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9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8" name="Google Shape;908;p10"/>
          <p:cNvSpPr txBox="1">
            <a:spLocks noGrp="1"/>
          </p:cNvSpPr>
          <p:nvPr>
            <p:ph type="title"/>
          </p:nvPr>
        </p:nvSpPr>
        <p:spPr>
          <a:xfrm>
            <a:off x="1960200" y="3343275"/>
            <a:ext cx="5223600" cy="12675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909" name="Google Shape;909;p10"/>
          <p:cNvGrpSpPr/>
          <p:nvPr/>
        </p:nvGrpSpPr>
        <p:grpSpPr>
          <a:xfrm rot="10800000">
            <a:off x="-8" y="-1946090"/>
            <a:ext cx="2638315" cy="4402295"/>
            <a:chOff x="238125" y="1025750"/>
            <a:chExt cx="844450" cy="1409050"/>
          </a:xfrm>
        </p:grpSpPr>
        <p:sp>
          <p:nvSpPr>
            <p:cNvPr id="910" name="Google Shape;910;p1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0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0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0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0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0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0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0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0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0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0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0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0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0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0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0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0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0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0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0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0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0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0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0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0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0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012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60" name="Google Shape;960;p10"/>
          <p:cNvGrpSpPr/>
          <p:nvPr/>
        </p:nvGrpSpPr>
        <p:grpSpPr>
          <a:xfrm rot="10800000">
            <a:off x="7183810" y="2456190"/>
            <a:ext cx="3689134" cy="3227984"/>
            <a:chOff x="1067625" y="-1658125"/>
            <a:chExt cx="2887550" cy="2526600"/>
          </a:xfrm>
        </p:grpSpPr>
        <p:sp>
          <p:nvSpPr>
            <p:cNvPr id="961" name="Google Shape;961;p1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0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0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0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0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0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012" scaled="0"/>
        </a:gradFill>
        <a:effectLst/>
      </p:bgPr>
    </p:bg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4" name="Google Shape;1074;p13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075" name="Google Shape;1075;p13"/>
          <p:cNvSpPr txBox="1">
            <a:spLocks noGrp="1"/>
          </p:cNvSpPr>
          <p:nvPr>
            <p:ph type="title" idx="2" hasCustomPrompt="1"/>
          </p:nvPr>
        </p:nvSpPr>
        <p:spPr>
          <a:xfrm>
            <a:off x="332092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6" name="Google Shape;1076;p13"/>
          <p:cNvSpPr txBox="1">
            <a:spLocks noGrp="1"/>
          </p:cNvSpPr>
          <p:nvPr>
            <p:ph type="title" idx="3" hasCustomPrompt="1"/>
          </p:nvPr>
        </p:nvSpPr>
        <p:spPr>
          <a:xfrm>
            <a:off x="5020575" y="1893113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7" name="Google Shape;1077;p13"/>
          <p:cNvSpPr txBox="1">
            <a:spLocks noGrp="1"/>
          </p:cNvSpPr>
          <p:nvPr>
            <p:ph type="title" idx="4" hasCustomPrompt="1"/>
          </p:nvPr>
        </p:nvSpPr>
        <p:spPr>
          <a:xfrm>
            <a:off x="332092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8" name="Google Shape;1078;p13"/>
          <p:cNvSpPr txBox="1">
            <a:spLocks noGrp="1"/>
          </p:cNvSpPr>
          <p:nvPr>
            <p:ph type="title" idx="5" hasCustomPrompt="1"/>
          </p:nvPr>
        </p:nvSpPr>
        <p:spPr>
          <a:xfrm>
            <a:off x="5020575" y="2854382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79" name="Google Shape;1079;p13"/>
          <p:cNvSpPr txBox="1">
            <a:spLocks noGrp="1"/>
          </p:cNvSpPr>
          <p:nvPr>
            <p:ph type="title" idx="6" hasCustomPrompt="1"/>
          </p:nvPr>
        </p:nvSpPr>
        <p:spPr>
          <a:xfrm>
            <a:off x="332092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0" name="Google Shape;1080;p13"/>
          <p:cNvSpPr txBox="1">
            <a:spLocks noGrp="1"/>
          </p:cNvSpPr>
          <p:nvPr>
            <p:ph type="title" idx="7" hasCustomPrompt="1"/>
          </p:nvPr>
        </p:nvSpPr>
        <p:spPr>
          <a:xfrm>
            <a:off x="5020575" y="3815651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5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None/>
              <a:defRPr sz="3000">
                <a:solidFill>
                  <a:schemeClr val="accen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81" name="Google Shape;1081;p13"/>
          <p:cNvSpPr txBox="1">
            <a:spLocks noGrp="1"/>
          </p:cNvSpPr>
          <p:nvPr>
            <p:ph type="subTitle" idx="1"/>
          </p:nvPr>
        </p:nvSpPr>
        <p:spPr>
          <a:xfrm>
            <a:off x="1629825" y="1893113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2" name="Google Shape;1082;p13"/>
          <p:cNvSpPr txBox="1">
            <a:spLocks noGrp="1"/>
          </p:cNvSpPr>
          <p:nvPr>
            <p:ph type="subTitle" idx="8"/>
          </p:nvPr>
        </p:nvSpPr>
        <p:spPr>
          <a:xfrm>
            <a:off x="1629825" y="2854382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3" name="Google Shape;1083;p13"/>
          <p:cNvSpPr txBox="1">
            <a:spLocks noGrp="1"/>
          </p:cNvSpPr>
          <p:nvPr>
            <p:ph type="subTitle" idx="9"/>
          </p:nvPr>
        </p:nvSpPr>
        <p:spPr>
          <a:xfrm>
            <a:off x="1629825" y="3815651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4" name="Google Shape;1084;p13"/>
          <p:cNvSpPr txBox="1">
            <a:spLocks noGrp="1"/>
          </p:cNvSpPr>
          <p:nvPr>
            <p:ph type="subTitle" idx="13"/>
          </p:nvPr>
        </p:nvSpPr>
        <p:spPr>
          <a:xfrm>
            <a:off x="5963175" y="1893113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5" name="Google Shape;1085;p13"/>
          <p:cNvSpPr txBox="1">
            <a:spLocks noGrp="1"/>
          </p:cNvSpPr>
          <p:nvPr>
            <p:ph type="subTitle" idx="14"/>
          </p:nvPr>
        </p:nvSpPr>
        <p:spPr>
          <a:xfrm>
            <a:off x="5963175" y="2854382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6" name="Google Shape;1086;p13"/>
          <p:cNvSpPr txBox="1">
            <a:spLocks noGrp="1"/>
          </p:cNvSpPr>
          <p:nvPr>
            <p:ph type="subTitle" idx="15"/>
          </p:nvPr>
        </p:nvSpPr>
        <p:spPr>
          <a:xfrm>
            <a:off x="5963175" y="3815651"/>
            <a:ext cx="1551000" cy="502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087" name="Google Shape;1087;p13"/>
          <p:cNvGrpSpPr/>
          <p:nvPr/>
        </p:nvGrpSpPr>
        <p:grpSpPr>
          <a:xfrm flipH="1">
            <a:off x="-1370432" y="844784"/>
            <a:ext cx="2638315" cy="4402295"/>
            <a:chOff x="238125" y="1025750"/>
            <a:chExt cx="844450" cy="1409050"/>
          </a:xfrm>
        </p:grpSpPr>
        <p:sp>
          <p:nvSpPr>
            <p:cNvPr id="1088" name="Google Shape;1088;p1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9" name="Google Shape;1089;p13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0" name="Google Shape;1090;p1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1" name="Google Shape;1091;p13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2" name="Google Shape;1092;p1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3" name="Google Shape;1093;p13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4" name="Google Shape;1094;p1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5" name="Google Shape;1095;p13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6" name="Google Shape;1096;p1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7" name="Google Shape;1097;p13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8" name="Google Shape;1098;p1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9" name="Google Shape;1099;p13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0" name="Google Shape;1100;p1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1" name="Google Shape;1101;p13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2" name="Google Shape;1102;p1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3" name="Google Shape;1103;p13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4" name="Google Shape;1104;p1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5" name="Google Shape;1105;p13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6" name="Google Shape;1106;p1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7" name="Google Shape;1107;p13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8" name="Google Shape;1108;p1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9" name="Google Shape;1109;p13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0" name="Google Shape;1110;p1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1" name="Google Shape;1111;p13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2" name="Google Shape;1112;p1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3" name="Google Shape;1113;p13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4" name="Google Shape;1114;p1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5" name="Google Shape;1115;p13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6" name="Google Shape;1116;p1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7" name="Google Shape;1117;p13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8" name="Google Shape;1118;p1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9" name="Google Shape;1119;p13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0" name="Google Shape;1120;p1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1" name="Google Shape;1121;p13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2" name="Google Shape;1122;p1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3" name="Google Shape;1123;p13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4" name="Google Shape;1124;p1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5" name="Google Shape;1125;p13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6" name="Google Shape;1126;p1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7" name="Google Shape;1127;p13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8" name="Google Shape;1128;p1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9" name="Google Shape;1129;p13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0" name="Google Shape;1130;p1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1" name="Google Shape;1131;p13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2" name="Google Shape;1132;p1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3" name="Google Shape;1133;p13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4" name="Google Shape;1134;p1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5" name="Google Shape;1135;p13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6" name="Google Shape;1136;p1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7" name="Google Shape;1137;p13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38" name="Google Shape;1138;p13"/>
          <p:cNvGrpSpPr/>
          <p:nvPr/>
        </p:nvGrpSpPr>
        <p:grpSpPr>
          <a:xfrm rot="5400000">
            <a:off x="7423677" y="2243089"/>
            <a:ext cx="3689423" cy="3228237"/>
            <a:chOff x="1067625" y="-1658125"/>
            <a:chExt cx="2887550" cy="2526600"/>
          </a:xfrm>
        </p:grpSpPr>
        <p:sp>
          <p:nvSpPr>
            <p:cNvPr id="1139" name="Google Shape;1139;p1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0" name="Google Shape;1140;p13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1" name="Google Shape;1141;p13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2" name="Google Shape;1142;p13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3" name="Google Shape;1143;p13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4" name="Google Shape;1144;p13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CUSTOM_18">
    <p:spTree>
      <p:nvGrpSpPr>
        <p:cNvPr id="1" name="Shape 1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7" name="Google Shape;1497;p18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100"/>
              <a:buNone/>
              <a:defRPr sz="3100"/>
            </a:lvl9pPr>
          </a:lstStyle>
          <a:p>
            <a:endParaRPr/>
          </a:p>
        </p:txBody>
      </p:sp>
      <p:sp>
        <p:nvSpPr>
          <p:cNvPr id="1498" name="Google Shape;1498;p18"/>
          <p:cNvSpPr txBox="1">
            <a:spLocks noGrp="1"/>
          </p:cNvSpPr>
          <p:nvPr>
            <p:ph type="subTitle" idx="1"/>
          </p:nvPr>
        </p:nvSpPr>
        <p:spPr>
          <a:xfrm flipH="1">
            <a:off x="1365994" y="2173825"/>
            <a:ext cx="3463800" cy="177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AutoNum type="arabicPeriod"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rabicPeriod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alphaLcPeriod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mo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499" name="Google Shape;1499;p18"/>
          <p:cNvSpPr>
            <a:spLocks noGrp="1"/>
          </p:cNvSpPr>
          <p:nvPr>
            <p:ph type="pic" idx="2"/>
          </p:nvPr>
        </p:nvSpPr>
        <p:spPr>
          <a:xfrm>
            <a:off x="5415806" y="1521925"/>
            <a:ext cx="2362200" cy="3083400"/>
          </a:xfrm>
          <a:prstGeom prst="snip2DiagRect">
            <a:avLst>
              <a:gd name="adj1" fmla="val 0"/>
              <a:gd name="adj2" fmla="val 16667"/>
            </a:avLst>
          </a:prstGeom>
          <a:noFill/>
          <a:ln>
            <a:noFill/>
          </a:ln>
        </p:spPr>
        <p:txBody>
          <a:bodyPr/>
          <a:lstStyle/>
          <a:p>
            <a:endParaRPr lang="en-US"/>
          </a:p>
        </p:txBody>
      </p:sp>
      <p:grpSp>
        <p:nvGrpSpPr>
          <p:cNvPr id="1500" name="Google Shape;1500;p18"/>
          <p:cNvGrpSpPr/>
          <p:nvPr/>
        </p:nvGrpSpPr>
        <p:grpSpPr>
          <a:xfrm rot="5400000">
            <a:off x="-2521636" y="2468559"/>
            <a:ext cx="3689134" cy="3227984"/>
            <a:chOff x="1067625" y="-1658125"/>
            <a:chExt cx="2887550" cy="2526600"/>
          </a:xfrm>
        </p:grpSpPr>
        <p:sp>
          <p:nvSpPr>
            <p:cNvPr id="1501" name="Google Shape;1501;p1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8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8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8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8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8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07" name="Google Shape;1507;p18"/>
          <p:cNvGrpSpPr/>
          <p:nvPr/>
        </p:nvGrpSpPr>
        <p:grpSpPr>
          <a:xfrm>
            <a:off x="8682043" y="785658"/>
            <a:ext cx="2638315" cy="4402295"/>
            <a:chOff x="238125" y="1025750"/>
            <a:chExt cx="844450" cy="1409050"/>
          </a:xfrm>
        </p:grpSpPr>
        <p:sp>
          <p:nvSpPr>
            <p:cNvPr id="1508" name="Google Shape;1508;p1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8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8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8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8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8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8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8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8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8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8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8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8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8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8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8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8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8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8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8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8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8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8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8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8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8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9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03" name="Google Shape;1903;p25"/>
          <p:cNvGrpSpPr/>
          <p:nvPr/>
        </p:nvGrpSpPr>
        <p:grpSpPr>
          <a:xfrm flipH="1">
            <a:off x="-370307" y="1978259"/>
            <a:ext cx="2638315" cy="4402295"/>
            <a:chOff x="238125" y="1025750"/>
            <a:chExt cx="844450" cy="1409050"/>
          </a:xfrm>
        </p:grpSpPr>
        <p:sp>
          <p:nvSpPr>
            <p:cNvPr id="1904" name="Google Shape;1904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54" name="Google Shape;1954;p25"/>
          <p:cNvGrpSpPr/>
          <p:nvPr/>
        </p:nvGrpSpPr>
        <p:grpSpPr>
          <a:xfrm rot="-7199911">
            <a:off x="5406833" y="-1456875"/>
            <a:ext cx="3689299" cy="3228128"/>
            <a:chOff x="1067625" y="-1658125"/>
            <a:chExt cx="2887550" cy="2526600"/>
          </a:xfrm>
        </p:grpSpPr>
        <p:sp>
          <p:nvSpPr>
            <p:cNvPr id="1955" name="Google Shape;1955;p2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25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25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25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25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25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61" name="Google Shape;1961;p25"/>
          <p:cNvGrpSpPr/>
          <p:nvPr/>
        </p:nvGrpSpPr>
        <p:grpSpPr>
          <a:xfrm flipH="1">
            <a:off x="2468143" y="3740384"/>
            <a:ext cx="2638315" cy="4402295"/>
            <a:chOff x="238125" y="1025750"/>
            <a:chExt cx="844450" cy="1409050"/>
          </a:xfrm>
        </p:grpSpPr>
        <p:sp>
          <p:nvSpPr>
            <p:cNvPr id="1962" name="Google Shape;1962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25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25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25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25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25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25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25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25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25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25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25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25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25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5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5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5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5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5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5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5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5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5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25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5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5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1">
    <p:spTree>
      <p:nvGrpSpPr>
        <p:cNvPr id="1" name="Shape 20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13" name="Google Shape;2013;p26"/>
          <p:cNvGrpSpPr/>
          <p:nvPr/>
        </p:nvGrpSpPr>
        <p:grpSpPr>
          <a:xfrm flipH="1">
            <a:off x="2820568" y="3607034"/>
            <a:ext cx="2638315" cy="4402295"/>
            <a:chOff x="238125" y="1025750"/>
            <a:chExt cx="844450" cy="1409050"/>
          </a:xfrm>
        </p:grpSpPr>
        <p:sp>
          <p:nvSpPr>
            <p:cNvPr id="2014" name="Google Shape;2014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64" name="Google Shape;2064;p26"/>
          <p:cNvGrpSpPr/>
          <p:nvPr/>
        </p:nvGrpSpPr>
        <p:grpSpPr>
          <a:xfrm rot="7200144">
            <a:off x="7429715" y="385676"/>
            <a:ext cx="3689443" cy="3228255"/>
            <a:chOff x="1067625" y="-1658125"/>
            <a:chExt cx="2887550" cy="2526600"/>
          </a:xfrm>
        </p:grpSpPr>
        <p:sp>
          <p:nvSpPr>
            <p:cNvPr id="2065" name="Google Shape;2065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2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2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2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2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71" name="Google Shape;2071;p26"/>
          <p:cNvGrpSpPr/>
          <p:nvPr/>
        </p:nvGrpSpPr>
        <p:grpSpPr>
          <a:xfrm flipH="1">
            <a:off x="5906668" y="3911834"/>
            <a:ext cx="2638315" cy="4402295"/>
            <a:chOff x="238125" y="1025750"/>
            <a:chExt cx="844450" cy="1409050"/>
          </a:xfrm>
        </p:grpSpPr>
        <p:sp>
          <p:nvSpPr>
            <p:cNvPr id="2072" name="Google Shape;2072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2" name="Google Shape;2122;p26"/>
          <p:cNvGrpSpPr/>
          <p:nvPr/>
        </p:nvGrpSpPr>
        <p:grpSpPr>
          <a:xfrm rot="7200144">
            <a:off x="-2238710" y="-395374"/>
            <a:ext cx="3689443" cy="3228255"/>
            <a:chOff x="1067625" y="-1658125"/>
            <a:chExt cx="2887550" cy="2526600"/>
          </a:xfrm>
        </p:grpSpPr>
        <p:sp>
          <p:nvSpPr>
            <p:cNvPr id="2123" name="Google Shape;2123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6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6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6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6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6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18900044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29" name="Google Shape;2129;p26"/>
          <p:cNvGrpSpPr/>
          <p:nvPr/>
        </p:nvGrpSpPr>
        <p:grpSpPr>
          <a:xfrm flipH="1">
            <a:off x="-189332" y="3530834"/>
            <a:ext cx="2638315" cy="4402295"/>
            <a:chOff x="238125" y="1025750"/>
            <a:chExt cx="844450" cy="1409050"/>
          </a:xfrm>
        </p:grpSpPr>
        <p:sp>
          <p:nvSpPr>
            <p:cNvPr id="2130" name="Google Shape;2130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extrusionOk="0">
                  <a:moveTo>
                    <a:pt x="159" y="1"/>
                  </a:move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6"/>
            <p:cNvSpPr/>
            <p:nvPr/>
          </p:nvSpPr>
          <p:spPr>
            <a:xfrm>
              <a:off x="1028550" y="1271875"/>
              <a:ext cx="54025" cy="1162925"/>
            </a:xfrm>
            <a:custGeom>
              <a:avLst/>
              <a:gdLst/>
              <a:ahLst/>
              <a:cxnLst/>
              <a:rect l="l" t="t" r="r" b="b"/>
              <a:pathLst>
                <a:path w="2161" h="46517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1" y="60"/>
                  </a:lnTo>
                  <a:lnTo>
                    <a:pt x="1" y="10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9"/>
                  </a:lnTo>
                  <a:lnTo>
                    <a:pt x="41" y="278"/>
                  </a:lnTo>
                  <a:lnTo>
                    <a:pt x="80" y="298"/>
                  </a:lnTo>
                  <a:lnTo>
                    <a:pt x="120" y="338"/>
                  </a:lnTo>
                  <a:lnTo>
                    <a:pt x="120" y="4478"/>
                  </a:lnTo>
                  <a:lnTo>
                    <a:pt x="2081" y="6439"/>
                  </a:lnTo>
                  <a:lnTo>
                    <a:pt x="2081" y="46516"/>
                  </a:lnTo>
                  <a:lnTo>
                    <a:pt x="2160" y="46516"/>
                  </a:lnTo>
                  <a:lnTo>
                    <a:pt x="2160" y="6400"/>
                  </a:lnTo>
                  <a:lnTo>
                    <a:pt x="199" y="4438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298"/>
                  </a:lnTo>
                  <a:lnTo>
                    <a:pt x="298" y="278"/>
                  </a:lnTo>
                  <a:lnTo>
                    <a:pt x="318" y="219"/>
                  </a:lnTo>
                  <a:lnTo>
                    <a:pt x="338" y="179"/>
                  </a:lnTo>
                  <a:lnTo>
                    <a:pt x="338" y="179"/>
                  </a:lnTo>
                  <a:lnTo>
                    <a:pt x="318" y="100"/>
                  </a:lnTo>
                  <a:lnTo>
                    <a:pt x="278" y="60"/>
                  </a:lnTo>
                  <a:lnTo>
                    <a:pt x="23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extrusionOk="0">
                  <a:moveTo>
                    <a:pt x="2021" y="1"/>
                  </a:move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6"/>
            <p:cNvSpPr/>
            <p:nvPr/>
          </p:nvSpPr>
          <p:spPr>
            <a:xfrm>
              <a:off x="333700" y="1515050"/>
              <a:ext cx="54500" cy="919750"/>
            </a:xfrm>
            <a:custGeom>
              <a:avLst/>
              <a:gdLst/>
              <a:ahLst/>
              <a:cxnLst/>
              <a:rect l="l" t="t" r="r" b="b"/>
              <a:pathLst>
                <a:path w="2180" h="36790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21"/>
                  </a:lnTo>
                  <a:lnTo>
                    <a:pt x="1902" y="60"/>
                  </a:lnTo>
                  <a:lnTo>
                    <a:pt x="1863" y="100"/>
                  </a:lnTo>
                  <a:lnTo>
                    <a:pt x="1843" y="179"/>
                  </a:lnTo>
                  <a:lnTo>
                    <a:pt x="1843" y="179"/>
                  </a:lnTo>
                  <a:lnTo>
                    <a:pt x="1863" y="239"/>
                  </a:lnTo>
                  <a:lnTo>
                    <a:pt x="1882" y="278"/>
                  </a:lnTo>
                  <a:lnTo>
                    <a:pt x="1922" y="318"/>
                  </a:lnTo>
                  <a:lnTo>
                    <a:pt x="1962" y="338"/>
                  </a:lnTo>
                  <a:lnTo>
                    <a:pt x="1962" y="4458"/>
                  </a:lnTo>
                  <a:lnTo>
                    <a:pt x="0" y="6420"/>
                  </a:lnTo>
                  <a:lnTo>
                    <a:pt x="0" y="36789"/>
                  </a:lnTo>
                  <a:lnTo>
                    <a:pt x="100" y="36789"/>
                  </a:lnTo>
                  <a:lnTo>
                    <a:pt x="100" y="6439"/>
                  </a:lnTo>
                  <a:lnTo>
                    <a:pt x="2061" y="4478"/>
                  </a:lnTo>
                  <a:lnTo>
                    <a:pt x="2061" y="338"/>
                  </a:lnTo>
                  <a:lnTo>
                    <a:pt x="2061" y="338"/>
                  </a:lnTo>
                  <a:lnTo>
                    <a:pt x="2100" y="318"/>
                  </a:lnTo>
                  <a:lnTo>
                    <a:pt x="2140" y="278"/>
                  </a:lnTo>
                  <a:lnTo>
                    <a:pt x="2180" y="239"/>
                  </a:lnTo>
                  <a:lnTo>
                    <a:pt x="2180" y="179"/>
                  </a:lnTo>
                  <a:lnTo>
                    <a:pt x="2180" y="179"/>
                  </a:lnTo>
                  <a:lnTo>
                    <a:pt x="2160" y="120"/>
                  </a:lnTo>
                  <a:lnTo>
                    <a:pt x="2140" y="60"/>
                  </a:lnTo>
                  <a:lnTo>
                    <a:pt x="2081" y="2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extrusionOk="0">
                  <a:moveTo>
                    <a:pt x="1525" y="0"/>
                  </a:move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6"/>
            <p:cNvSpPr/>
            <p:nvPr/>
          </p:nvSpPr>
          <p:spPr>
            <a:xfrm>
              <a:off x="238125" y="1088150"/>
              <a:ext cx="76275" cy="1346650"/>
            </a:xfrm>
            <a:custGeom>
              <a:avLst/>
              <a:gdLst/>
              <a:ahLst/>
              <a:cxnLst/>
              <a:rect l="l" t="t" r="r" b="b"/>
              <a:pathLst>
                <a:path w="3051" h="53866" fill="none" extrusionOk="0">
                  <a:moveTo>
                    <a:pt x="1525" y="0"/>
                  </a:moveTo>
                  <a:lnTo>
                    <a:pt x="1525" y="0"/>
                  </a:lnTo>
                  <a:lnTo>
                    <a:pt x="1466" y="20"/>
                  </a:lnTo>
                  <a:lnTo>
                    <a:pt x="1407" y="60"/>
                  </a:lnTo>
                  <a:lnTo>
                    <a:pt x="1367" y="119"/>
                  </a:lnTo>
                  <a:lnTo>
                    <a:pt x="1367" y="178"/>
                  </a:lnTo>
                  <a:lnTo>
                    <a:pt x="1367" y="178"/>
                  </a:lnTo>
                  <a:lnTo>
                    <a:pt x="1367" y="238"/>
                  </a:lnTo>
                  <a:lnTo>
                    <a:pt x="1407" y="277"/>
                  </a:lnTo>
                  <a:lnTo>
                    <a:pt x="1446" y="317"/>
                  </a:lnTo>
                  <a:lnTo>
                    <a:pt x="1506" y="337"/>
                  </a:lnTo>
                  <a:lnTo>
                    <a:pt x="1506" y="19731"/>
                  </a:lnTo>
                  <a:lnTo>
                    <a:pt x="198" y="21039"/>
                  </a:lnTo>
                  <a:lnTo>
                    <a:pt x="198" y="5488"/>
                  </a:lnTo>
                  <a:lnTo>
                    <a:pt x="198" y="5488"/>
                  </a:lnTo>
                  <a:lnTo>
                    <a:pt x="258" y="5468"/>
                  </a:lnTo>
                  <a:lnTo>
                    <a:pt x="297" y="5428"/>
                  </a:lnTo>
                  <a:lnTo>
                    <a:pt x="317" y="5389"/>
                  </a:lnTo>
                  <a:lnTo>
                    <a:pt x="317" y="5329"/>
                  </a:lnTo>
                  <a:lnTo>
                    <a:pt x="317" y="5329"/>
                  </a:lnTo>
                  <a:lnTo>
                    <a:pt x="317" y="5270"/>
                  </a:lnTo>
                  <a:lnTo>
                    <a:pt x="277" y="5210"/>
                  </a:lnTo>
                  <a:lnTo>
                    <a:pt x="218" y="5171"/>
                  </a:lnTo>
                  <a:lnTo>
                    <a:pt x="158" y="5171"/>
                  </a:lnTo>
                  <a:lnTo>
                    <a:pt x="158" y="5171"/>
                  </a:lnTo>
                  <a:lnTo>
                    <a:pt x="99" y="5171"/>
                  </a:lnTo>
                  <a:lnTo>
                    <a:pt x="40" y="5210"/>
                  </a:lnTo>
                  <a:lnTo>
                    <a:pt x="0" y="5270"/>
                  </a:lnTo>
                  <a:lnTo>
                    <a:pt x="0" y="5329"/>
                  </a:lnTo>
                  <a:lnTo>
                    <a:pt x="0" y="5329"/>
                  </a:lnTo>
                  <a:lnTo>
                    <a:pt x="0" y="5389"/>
                  </a:lnTo>
                  <a:lnTo>
                    <a:pt x="20" y="5428"/>
                  </a:lnTo>
                  <a:lnTo>
                    <a:pt x="59" y="5468"/>
                  </a:lnTo>
                  <a:lnTo>
                    <a:pt x="119" y="5488"/>
                  </a:lnTo>
                  <a:lnTo>
                    <a:pt x="119" y="33975"/>
                  </a:lnTo>
                  <a:lnTo>
                    <a:pt x="1882" y="35738"/>
                  </a:lnTo>
                  <a:lnTo>
                    <a:pt x="1882" y="53865"/>
                  </a:lnTo>
                  <a:lnTo>
                    <a:pt x="1961" y="53865"/>
                  </a:lnTo>
                  <a:lnTo>
                    <a:pt x="1961" y="35719"/>
                  </a:lnTo>
                  <a:lnTo>
                    <a:pt x="198" y="33936"/>
                  </a:lnTo>
                  <a:lnTo>
                    <a:pt x="198" y="30370"/>
                  </a:lnTo>
                  <a:lnTo>
                    <a:pt x="1466" y="29102"/>
                  </a:lnTo>
                  <a:lnTo>
                    <a:pt x="1466" y="29102"/>
                  </a:lnTo>
                  <a:lnTo>
                    <a:pt x="1506" y="29102"/>
                  </a:lnTo>
                  <a:lnTo>
                    <a:pt x="1545" y="29122"/>
                  </a:lnTo>
                  <a:lnTo>
                    <a:pt x="1545" y="29122"/>
                  </a:lnTo>
                  <a:lnTo>
                    <a:pt x="1624" y="29102"/>
                  </a:lnTo>
                  <a:lnTo>
                    <a:pt x="1664" y="29062"/>
                  </a:lnTo>
                  <a:lnTo>
                    <a:pt x="1704" y="29023"/>
                  </a:lnTo>
                  <a:lnTo>
                    <a:pt x="1724" y="28943"/>
                  </a:lnTo>
                  <a:lnTo>
                    <a:pt x="1724" y="28943"/>
                  </a:lnTo>
                  <a:lnTo>
                    <a:pt x="1704" y="28884"/>
                  </a:lnTo>
                  <a:lnTo>
                    <a:pt x="1664" y="28825"/>
                  </a:lnTo>
                  <a:lnTo>
                    <a:pt x="1624" y="28805"/>
                  </a:lnTo>
                  <a:lnTo>
                    <a:pt x="1545" y="28785"/>
                  </a:lnTo>
                  <a:lnTo>
                    <a:pt x="1545" y="28785"/>
                  </a:lnTo>
                  <a:lnTo>
                    <a:pt x="1486" y="28805"/>
                  </a:lnTo>
                  <a:lnTo>
                    <a:pt x="1426" y="28825"/>
                  </a:lnTo>
                  <a:lnTo>
                    <a:pt x="1407" y="28884"/>
                  </a:lnTo>
                  <a:lnTo>
                    <a:pt x="1387" y="28943"/>
                  </a:lnTo>
                  <a:lnTo>
                    <a:pt x="1387" y="28943"/>
                  </a:lnTo>
                  <a:lnTo>
                    <a:pt x="1387" y="29003"/>
                  </a:lnTo>
                  <a:lnTo>
                    <a:pt x="1407" y="29042"/>
                  </a:lnTo>
                  <a:lnTo>
                    <a:pt x="198" y="30251"/>
                  </a:lnTo>
                  <a:lnTo>
                    <a:pt x="198" y="23119"/>
                  </a:lnTo>
                  <a:lnTo>
                    <a:pt x="2932" y="20385"/>
                  </a:lnTo>
                  <a:lnTo>
                    <a:pt x="2932" y="12481"/>
                  </a:lnTo>
                  <a:lnTo>
                    <a:pt x="2932" y="12481"/>
                  </a:lnTo>
                  <a:lnTo>
                    <a:pt x="2991" y="12461"/>
                  </a:lnTo>
                  <a:lnTo>
                    <a:pt x="3031" y="12421"/>
                  </a:lnTo>
                  <a:lnTo>
                    <a:pt x="3051" y="12382"/>
                  </a:lnTo>
                  <a:lnTo>
                    <a:pt x="3051" y="12322"/>
                  </a:lnTo>
                  <a:lnTo>
                    <a:pt x="3051" y="12322"/>
                  </a:lnTo>
                  <a:lnTo>
                    <a:pt x="3051" y="12263"/>
                  </a:lnTo>
                  <a:lnTo>
                    <a:pt x="3011" y="12203"/>
                  </a:lnTo>
                  <a:lnTo>
                    <a:pt x="295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92" y="12164"/>
                  </a:lnTo>
                  <a:lnTo>
                    <a:pt x="2833" y="12164"/>
                  </a:lnTo>
                  <a:lnTo>
                    <a:pt x="2774" y="12203"/>
                  </a:lnTo>
                  <a:lnTo>
                    <a:pt x="2734" y="12263"/>
                  </a:lnTo>
                  <a:lnTo>
                    <a:pt x="2734" y="12322"/>
                  </a:lnTo>
                  <a:lnTo>
                    <a:pt x="2734" y="12322"/>
                  </a:lnTo>
                  <a:lnTo>
                    <a:pt x="2734" y="12382"/>
                  </a:lnTo>
                  <a:lnTo>
                    <a:pt x="2754" y="12421"/>
                  </a:lnTo>
                  <a:lnTo>
                    <a:pt x="2793" y="12461"/>
                  </a:lnTo>
                  <a:lnTo>
                    <a:pt x="2853" y="12481"/>
                  </a:lnTo>
                  <a:lnTo>
                    <a:pt x="2853" y="20346"/>
                  </a:lnTo>
                  <a:lnTo>
                    <a:pt x="198" y="23000"/>
                  </a:lnTo>
                  <a:lnTo>
                    <a:pt x="198" y="21158"/>
                  </a:lnTo>
                  <a:lnTo>
                    <a:pt x="1585" y="19771"/>
                  </a:lnTo>
                  <a:lnTo>
                    <a:pt x="1585" y="337"/>
                  </a:lnTo>
                  <a:lnTo>
                    <a:pt x="1585" y="337"/>
                  </a:lnTo>
                  <a:lnTo>
                    <a:pt x="1624" y="317"/>
                  </a:lnTo>
                  <a:lnTo>
                    <a:pt x="1664" y="277"/>
                  </a:lnTo>
                  <a:lnTo>
                    <a:pt x="1684" y="238"/>
                  </a:lnTo>
                  <a:lnTo>
                    <a:pt x="1684" y="178"/>
                  </a:lnTo>
                  <a:lnTo>
                    <a:pt x="1684" y="178"/>
                  </a:lnTo>
                  <a:lnTo>
                    <a:pt x="1684" y="119"/>
                  </a:lnTo>
                  <a:lnTo>
                    <a:pt x="1644" y="60"/>
                  </a:lnTo>
                  <a:lnTo>
                    <a:pt x="1585" y="20"/>
                  </a:lnTo>
                  <a:lnTo>
                    <a:pt x="1525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extrusionOk="0">
                  <a:moveTo>
                    <a:pt x="159" y="1"/>
                  </a:move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6"/>
            <p:cNvSpPr/>
            <p:nvPr/>
          </p:nvSpPr>
          <p:spPr>
            <a:xfrm>
              <a:off x="979525" y="1078725"/>
              <a:ext cx="54025" cy="1356075"/>
            </a:xfrm>
            <a:custGeom>
              <a:avLst/>
              <a:gdLst/>
              <a:ahLst/>
              <a:cxnLst/>
              <a:rect l="l" t="t" r="r" b="b"/>
              <a:pathLst>
                <a:path w="2161" h="54243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21"/>
                  </a:lnTo>
                  <a:lnTo>
                    <a:pt x="40" y="60"/>
                  </a:lnTo>
                  <a:lnTo>
                    <a:pt x="1" y="120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38"/>
                  </a:lnTo>
                  <a:lnTo>
                    <a:pt x="40" y="278"/>
                  </a:lnTo>
                  <a:lnTo>
                    <a:pt x="80" y="318"/>
                  </a:lnTo>
                  <a:lnTo>
                    <a:pt x="120" y="338"/>
                  </a:lnTo>
                  <a:lnTo>
                    <a:pt x="120" y="12996"/>
                  </a:lnTo>
                  <a:lnTo>
                    <a:pt x="2081" y="14958"/>
                  </a:lnTo>
                  <a:lnTo>
                    <a:pt x="2081" y="54242"/>
                  </a:lnTo>
                  <a:lnTo>
                    <a:pt x="2160" y="54242"/>
                  </a:lnTo>
                  <a:lnTo>
                    <a:pt x="2160" y="14938"/>
                  </a:lnTo>
                  <a:lnTo>
                    <a:pt x="199" y="12977"/>
                  </a:lnTo>
                  <a:lnTo>
                    <a:pt x="199" y="338"/>
                  </a:lnTo>
                  <a:lnTo>
                    <a:pt x="199" y="338"/>
                  </a:lnTo>
                  <a:lnTo>
                    <a:pt x="258" y="318"/>
                  </a:lnTo>
                  <a:lnTo>
                    <a:pt x="298" y="278"/>
                  </a:lnTo>
                  <a:lnTo>
                    <a:pt x="318" y="23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8" y="120"/>
                  </a:lnTo>
                  <a:lnTo>
                    <a:pt x="278" y="60"/>
                  </a:lnTo>
                  <a:lnTo>
                    <a:pt x="219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extrusionOk="0">
                  <a:moveTo>
                    <a:pt x="179" y="0"/>
                  </a:move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6"/>
            <p:cNvSpPr/>
            <p:nvPr/>
          </p:nvSpPr>
          <p:spPr>
            <a:xfrm>
              <a:off x="1003800" y="1025750"/>
              <a:ext cx="54500" cy="1409050"/>
            </a:xfrm>
            <a:custGeom>
              <a:avLst/>
              <a:gdLst/>
              <a:ahLst/>
              <a:cxnLst/>
              <a:rect l="l" t="t" r="r" b="b"/>
              <a:pathLst>
                <a:path w="2180" h="56362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99" y="20"/>
                  </a:lnTo>
                  <a:lnTo>
                    <a:pt x="60" y="59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7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4719"/>
                  </a:lnTo>
                  <a:lnTo>
                    <a:pt x="2100" y="16681"/>
                  </a:lnTo>
                  <a:lnTo>
                    <a:pt x="2100" y="56361"/>
                  </a:lnTo>
                  <a:lnTo>
                    <a:pt x="2180" y="56361"/>
                  </a:lnTo>
                  <a:lnTo>
                    <a:pt x="2180" y="16641"/>
                  </a:lnTo>
                  <a:lnTo>
                    <a:pt x="218" y="14680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98" y="277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59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extrusionOk="0">
                  <a:moveTo>
                    <a:pt x="178" y="1"/>
                  </a:move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6"/>
            <p:cNvSpPr/>
            <p:nvPr/>
          </p:nvSpPr>
          <p:spPr>
            <a:xfrm>
              <a:off x="428800" y="2022200"/>
              <a:ext cx="8425" cy="412600"/>
            </a:xfrm>
            <a:custGeom>
              <a:avLst/>
              <a:gdLst/>
              <a:ahLst/>
              <a:cxnLst/>
              <a:rect l="l" t="t" r="r" b="b"/>
              <a:pathLst>
                <a:path w="337" h="16504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9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16503"/>
                  </a:lnTo>
                  <a:lnTo>
                    <a:pt x="218" y="16503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extrusionOk="0">
                  <a:moveTo>
                    <a:pt x="1942" y="0"/>
                  </a:move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6"/>
            <p:cNvSpPr/>
            <p:nvPr/>
          </p:nvSpPr>
          <p:spPr>
            <a:xfrm>
              <a:off x="309425" y="1428400"/>
              <a:ext cx="54500" cy="1006400"/>
            </a:xfrm>
            <a:custGeom>
              <a:avLst/>
              <a:gdLst/>
              <a:ahLst/>
              <a:cxnLst/>
              <a:rect l="l" t="t" r="r" b="b"/>
              <a:pathLst>
                <a:path w="2180" h="40256" fill="none" extrusionOk="0">
                  <a:moveTo>
                    <a:pt x="2002" y="0"/>
                  </a:moveTo>
                  <a:lnTo>
                    <a:pt x="2002" y="0"/>
                  </a:lnTo>
                  <a:lnTo>
                    <a:pt x="2002" y="0"/>
                  </a:lnTo>
                  <a:lnTo>
                    <a:pt x="2002" y="0"/>
                  </a:lnTo>
                  <a:lnTo>
                    <a:pt x="1942" y="0"/>
                  </a:lnTo>
                  <a:lnTo>
                    <a:pt x="1883" y="40"/>
                  </a:lnTo>
                  <a:lnTo>
                    <a:pt x="1843" y="99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43" y="218"/>
                  </a:lnTo>
                  <a:lnTo>
                    <a:pt x="1863" y="258"/>
                  </a:lnTo>
                  <a:lnTo>
                    <a:pt x="1903" y="297"/>
                  </a:lnTo>
                  <a:lnTo>
                    <a:pt x="1962" y="317"/>
                  </a:lnTo>
                  <a:lnTo>
                    <a:pt x="1962" y="7508"/>
                  </a:lnTo>
                  <a:lnTo>
                    <a:pt x="21" y="9469"/>
                  </a:lnTo>
                  <a:lnTo>
                    <a:pt x="40" y="9489"/>
                  </a:lnTo>
                  <a:lnTo>
                    <a:pt x="1" y="9489"/>
                  </a:lnTo>
                  <a:lnTo>
                    <a:pt x="1" y="40255"/>
                  </a:lnTo>
                  <a:lnTo>
                    <a:pt x="80" y="40255"/>
                  </a:lnTo>
                  <a:lnTo>
                    <a:pt x="80" y="9509"/>
                  </a:lnTo>
                  <a:lnTo>
                    <a:pt x="2041" y="7548"/>
                  </a:lnTo>
                  <a:lnTo>
                    <a:pt x="2041" y="317"/>
                  </a:lnTo>
                  <a:lnTo>
                    <a:pt x="2041" y="317"/>
                  </a:lnTo>
                  <a:lnTo>
                    <a:pt x="2101" y="297"/>
                  </a:lnTo>
                  <a:lnTo>
                    <a:pt x="2140" y="258"/>
                  </a:lnTo>
                  <a:lnTo>
                    <a:pt x="216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99"/>
                  </a:lnTo>
                  <a:lnTo>
                    <a:pt x="2120" y="40"/>
                  </a:lnTo>
                  <a:lnTo>
                    <a:pt x="2061" y="0"/>
                  </a:lnTo>
                  <a:lnTo>
                    <a:pt x="200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extrusionOk="0">
                  <a:moveTo>
                    <a:pt x="4636" y="1"/>
                  </a:move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6"/>
            <p:cNvSpPr/>
            <p:nvPr/>
          </p:nvSpPr>
          <p:spPr>
            <a:xfrm>
              <a:off x="404525" y="1687900"/>
              <a:ext cx="119875" cy="746900"/>
            </a:xfrm>
            <a:custGeom>
              <a:avLst/>
              <a:gdLst/>
              <a:ahLst/>
              <a:cxnLst/>
              <a:rect l="l" t="t" r="r" b="b"/>
              <a:pathLst>
                <a:path w="4795" h="29876" fill="none" extrusionOk="0">
                  <a:moveTo>
                    <a:pt x="4636" y="1"/>
                  </a:moveTo>
                  <a:lnTo>
                    <a:pt x="4636" y="1"/>
                  </a:lnTo>
                  <a:lnTo>
                    <a:pt x="4577" y="21"/>
                  </a:lnTo>
                  <a:lnTo>
                    <a:pt x="4517" y="60"/>
                  </a:lnTo>
                  <a:lnTo>
                    <a:pt x="4478" y="120"/>
                  </a:lnTo>
                  <a:lnTo>
                    <a:pt x="4478" y="179"/>
                  </a:lnTo>
                  <a:lnTo>
                    <a:pt x="4478" y="179"/>
                  </a:lnTo>
                  <a:lnTo>
                    <a:pt x="4478" y="239"/>
                  </a:lnTo>
                  <a:lnTo>
                    <a:pt x="4497" y="278"/>
                  </a:lnTo>
                  <a:lnTo>
                    <a:pt x="4537" y="318"/>
                  </a:lnTo>
                  <a:lnTo>
                    <a:pt x="4596" y="338"/>
                  </a:lnTo>
                  <a:lnTo>
                    <a:pt x="4596" y="6736"/>
                  </a:lnTo>
                  <a:lnTo>
                    <a:pt x="199" y="11115"/>
                  </a:lnTo>
                  <a:lnTo>
                    <a:pt x="199" y="5825"/>
                  </a:lnTo>
                  <a:lnTo>
                    <a:pt x="199" y="5825"/>
                  </a:lnTo>
                  <a:lnTo>
                    <a:pt x="258" y="5805"/>
                  </a:lnTo>
                  <a:lnTo>
                    <a:pt x="298" y="5766"/>
                  </a:lnTo>
                  <a:lnTo>
                    <a:pt x="317" y="5706"/>
                  </a:lnTo>
                  <a:lnTo>
                    <a:pt x="337" y="5667"/>
                  </a:lnTo>
                  <a:lnTo>
                    <a:pt x="337" y="5667"/>
                  </a:lnTo>
                  <a:lnTo>
                    <a:pt x="317" y="5587"/>
                  </a:lnTo>
                  <a:lnTo>
                    <a:pt x="278" y="5548"/>
                  </a:lnTo>
                  <a:lnTo>
                    <a:pt x="218" y="550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159" y="5488"/>
                  </a:lnTo>
                  <a:lnTo>
                    <a:pt x="99" y="5508"/>
                  </a:lnTo>
                  <a:lnTo>
                    <a:pt x="40" y="5548"/>
                  </a:lnTo>
                  <a:lnTo>
                    <a:pt x="0" y="5587"/>
                  </a:lnTo>
                  <a:lnTo>
                    <a:pt x="0" y="5667"/>
                  </a:lnTo>
                  <a:lnTo>
                    <a:pt x="0" y="5667"/>
                  </a:lnTo>
                  <a:lnTo>
                    <a:pt x="0" y="5706"/>
                  </a:lnTo>
                  <a:lnTo>
                    <a:pt x="20" y="5766"/>
                  </a:lnTo>
                  <a:lnTo>
                    <a:pt x="60" y="5805"/>
                  </a:lnTo>
                  <a:lnTo>
                    <a:pt x="119" y="5825"/>
                  </a:lnTo>
                  <a:lnTo>
                    <a:pt x="119" y="29875"/>
                  </a:lnTo>
                  <a:lnTo>
                    <a:pt x="199" y="29875"/>
                  </a:lnTo>
                  <a:lnTo>
                    <a:pt x="199" y="11233"/>
                  </a:lnTo>
                  <a:lnTo>
                    <a:pt x="4676" y="6756"/>
                  </a:lnTo>
                  <a:lnTo>
                    <a:pt x="4676" y="338"/>
                  </a:lnTo>
                  <a:lnTo>
                    <a:pt x="4676" y="338"/>
                  </a:lnTo>
                  <a:lnTo>
                    <a:pt x="4735" y="318"/>
                  </a:lnTo>
                  <a:lnTo>
                    <a:pt x="4775" y="278"/>
                  </a:lnTo>
                  <a:lnTo>
                    <a:pt x="4795" y="239"/>
                  </a:lnTo>
                  <a:lnTo>
                    <a:pt x="4795" y="179"/>
                  </a:lnTo>
                  <a:lnTo>
                    <a:pt x="4795" y="179"/>
                  </a:lnTo>
                  <a:lnTo>
                    <a:pt x="4795" y="120"/>
                  </a:lnTo>
                  <a:lnTo>
                    <a:pt x="4755" y="60"/>
                  </a:lnTo>
                  <a:lnTo>
                    <a:pt x="4696" y="21"/>
                  </a:lnTo>
                  <a:lnTo>
                    <a:pt x="4636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extrusionOk="0">
                  <a:moveTo>
                    <a:pt x="178" y="0"/>
                  </a:move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6"/>
            <p:cNvSpPr/>
            <p:nvPr/>
          </p:nvSpPr>
          <p:spPr>
            <a:xfrm>
              <a:off x="434250" y="1977150"/>
              <a:ext cx="55975" cy="457650"/>
            </a:xfrm>
            <a:custGeom>
              <a:avLst/>
              <a:gdLst/>
              <a:ahLst/>
              <a:cxnLst/>
              <a:rect l="l" t="t" r="r" b="b"/>
              <a:pathLst>
                <a:path w="2239" h="18306" fill="none" extrusionOk="0">
                  <a:moveTo>
                    <a:pt x="178" y="0"/>
                  </a:moveTo>
                  <a:lnTo>
                    <a:pt x="178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99" y="20"/>
                  </a:lnTo>
                  <a:lnTo>
                    <a:pt x="59" y="60"/>
                  </a:lnTo>
                  <a:lnTo>
                    <a:pt x="20" y="9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59" y="297"/>
                  </a:lnTo>
                  <a:lnTo>
                    <a:pt x="99" y="317"/>
                  </a:lnTo>
                  <a:lnTo>
                    <a:pt x="178" y="337"/>
                  </a:lnTo>
                  <a:lnTo>
                    <a:pt x="178" y="337"/>
                  </a:lnTo>
                  <a:lnTo>
                    <a:pt x="218" y="337"/>
                  </a:lnTo>
                  <a:lnTo>
                    <a:pt x="258" y="317"/>
                  </a:lnTo>
                  <a:lnTo>
                    <a:pt x="2140" y="2199"/>
                  </a:lnTo>
                  <a:lnTo>
                    <a:pt x="2140" y="18305"/>
                  </a:lnTo>
                  <a:lnTo>
                    <a:pt x="2239" y="18305"/>
                  </a:lnTo>
                  <a:lnTo>
                    <a:pt x="2239" y="2179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17" y="99"/>
                  </a:lnTo>
                  <a:lnTo>
                    <a:pt x="297" y="60"/>
                  </a:lnTo>
                  <a:lnTo>
                    <a:pt x="238" y="20"/>
                  </a:lnTo>
                  <a:lnTo>
                    <a:pt x="178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extrusionOk="0">
                  <a:moveTo>
                    <a:pt x="178" y="1"/>
                  </a:move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6"/>
            <p:cNvSpPr/>
            <p:nvPr/>
          </p:nvSpPr>
          <p:spPr>
            <a:xfrm>
              <a:off x="891875" y="1444725"/>
              <a:ext cx="120375" cy="990075"/>
            </a:xfrm>
            <a:custGeom>
              <a:avLst/>
              <a:gdLst/>
              <a:ahLst/>
              <a:cxnLst/>
              <a:rect l="l" t="t" r="r" b="b"/>
              <a:pathLst>
                <a:path w="4815" h="39603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21"/>
                  </a:lnTo>
                  <a:lnTo>
                    <a:pt x="60" y="60"/>
                  </a:lnTo>
                  <a:lnTo>
                    <a:pt x="20" y="100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20" y="219"/>
                  </a:lnTo>
                  <a:lnTo>
                    <a:pt x="40" y="278"/>
                  </a:lnTo>
                  <a:lnTo>
                    <a:pt x="79" y="318"/>
                  </a:lnTo>
                  <a:lnTo>
                    <a:pt x="139" y="338"/>
                  </a:lnTo>
                  <a:lnTo>
                    <a:pt x="139" y="6756"/>
                  </a:lnTo>
                  <a:lnTo>
                    <a:pt x="4616" y="11233"/>
                  </a:lnTo>
                  <a:lnTo>
                    <a:pt x="4616" y="39602"/>
                  </a:lnTo>
                  <a:lnTo>
                    <a:pt x="4695" y="39602"/>
                  </a:lnTo>
                  <a:lnTo>
                    <a:pt x="4695" y="5805"/>
                  </a:lnTo>
                  <a:lnTo>
                    <a:pt x="4695" y="5805"/>
                  </a:lnTo>
                  <a:lnTo>
                    <a:pt x="4735" y="5785"/>
                  </a:lnTo>
                  <a:lnTo>
                    <a:pt x="4775" y="5766"/>
                  </a:lnTo>
                  <a:lnTo>
                    <a:pt x="4814" y="5706"/>
                  </a:lnTo>
                  <a:lnTo>
                    <a:pt x="4814" y="5647"/>
                  </a:lnTo>
                  <a:lnTo>
                    <a:pt x="4814" y="5647"/>
                  </a:lnTo>
                  <a:lnTo>
                    <a:pt x="4814" y="5587"/>
                  </a:lnTo>
                  <a:lnTo>
                    <a:pt x="4775" y="5528"/>
                  </a:lnTo>
                  <a:lnTo>
                    <a:pt x="4715" y="5508"/>
                  </a:lnTo>
                  <a:lnTo>
                    <a:pt x="4656" y="5488"/>
                  </a:lnTo>
                  <a:lnTo>
                    <a:pt x="4656" y="5488"/>
                  </a:lnTo>
                  <a:lnTo>
                    <a:pt x="4576" y="5508"/>
                  </a:lnTo>
                  <a:lnTo>
                    <a:pt x="4537" y="5528"/>
                  </a:lnTo>
                  <a:lnTo>
                    <a:pt x="4497" y="5587"/>
                  </a:lnTo>
                  <a:lnTo>
                    <a:pt x="4477" y="5647"/>
                  </a:lnTo>
                  <a:lnTo>
                    <a:pt x="4477" y="5647"/>
                  </a:lnTo>
                  <a:lnTo>
                    <a:pt x="4497" y="5706"/>
                  </a:lnTo>
                  <a:lnTo>
                    <a:pt x="4517" y="5766"/>
                  </a:lnTo>
                  <a:lnTo>
                    <a:pt x="4557" y="5785"/>
                  </a:lnTo>
                  <a:lnTo>
                    <a:pt x="4616" y="5805"/>
                  </a:lnTo>
                  <a:lnTo>
                    <a:pt x="4616" y="11115"/>
                  </a:lnTo>
                  <a:lnTo>
                    <a:pt x="218" y="6717"/>
                  </a:lnTo>
                  <a:lnTo>
                    <a:pt x="218" y="338"/>
                  </a:lnTo>
                  <a:lnTo>
                    <a:pt x="218" y="338"/>
                  </a:lnTo>
                  <a:lnTo>
                    <a:pt x="258" y="318"/>
                  </a:lnTo>
                  <a:lnTo>
                    <a:pt x="297" y="278"/>
                  </a:lnTo>
                  <a:lnTo>
                    <a:pt x="337" y="219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37" y="100"/>
                  </a:lnTo>
                  <a:lnTo>
                    <a:pt x="297" y="60"/>
                  </a:lnTo>
                  <a:lnTo>
                    <a:pt x="238" y="2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extrusionOk="0">
                  <a:moveTo>
                    <a:pt x="1942" y="1"/>
                  </a:move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6"/>
            <p:cNvSpPr/>
            <p:nvPr/>
          </p:nvSpPr>
          <p:spPr>
            <a:xfrm>
              <a:off x="382725" y="1322400"/>
              <a:ext cx="54500" cy="1112400"/>
            </a:xfrm>
            <a:custGeom>
              <a:avLst/>
              <a:gdLst/>
              <a:ahLst/>
              <a:cxnLst/>
              <a:rect l="l" t="t" r="r" b="b"/>
              <a:pathLst>
                <a:path w="2180" h="44496" fill="none" extrusionOk="0">
                  <a:moveTo>
                    <a:pt x="2021" y="1"/>
                  </a:moveTo>
                  <a:lnTo>
                    <a:pt x="2021" y="1"/>
                  </a:lnTo>
                  <a:lnTo>
                    <a:pt x="1942" y="1"/>
                  </a:lnTo>
                  <a:lnTo>
                    <a:pt x="1903" y="40"/>
                  </a:lnTo>
                  <a:lnTo>
                    <a:pt x="1863" y="100"/>
                  </a:lnTo>
                  <a:lnTo>
                    <a:pt x="1843" y="159"/>
                  </a:lnTo>
                  <a:lnTo>
                    <a:pt x="1843" y="159"/>
                  </a:lnTo>
                  <a:lnTo>
                    <a:pt x="1863" y="218"/>
                  </a:lnTo>
                  <a:lnTo>
                    <a:pt x="1883" y="258"/>
                  </a:lnTo>
                  <a:lnTo>
                    <a:pt x="1922" y="298"/>
                  </a:lnTo>
                  <a:lnTo>
                    <a:pt x="1982" y="318"/>
                  </a:lnTo>
                  <a:lnTo>
                    <a:pt x="1982" y="12957"/>
                  </a:lnTo>
                  <a:lnTo>
                    <a:pt x="1" y="14918"/>
                  </a:lnTo>
                  <a:lnTo>
                    <a:pt x="1" y="44495"/>
                  </a:lnTo>
                  <a:lnTo>
                    <a:pt x="100" y="44495"/>
                  </a:lnTo>
                  <a:lnTo>
                    <a:pt x="100" y="14958"/>
                  </a:lnTo>
                  <a:lnTo>
                    <a:pt x="2061" y="12996"/>
                  </a:lnTo>
                  <a:lnTo>
                    <a:pt x="2061" y="318"/>
                  </a:lnTo>
                  <a:lnTo>
                    <a:pt x="2061" y="318"/>
                  </a:lnTo>
                  <a:lnTo>
                    <a:pt x="2101" y="298"/>
                  </a:lnTo>
                  <a:lnTo>
                    <a:pt x="2140" y="258"/>
                  </a:lnTo>
                  <a:lnTo>
                    <a:pt x="2180" y="218"/>
                  </a:lnTo>
                  <a:lnTo>
                    <a:pt x="2180" y="159"/>
                  </a:lnTo>
                  <a:lnTo>
                    <a:pt x="2180" y="159"/>
                  </a:lnTo>
                  <a:lnTo>
                    <a:pt x="2160" y="100"/>
                  </a:lnTo>
                  <a:lnTo>
                    <a:pt x="2140" y="40"/>
                  </a:lnTo>
                  <a:lnTo>
                    <a:pt x="2081" y="1"/>
                  </a:lnTo>
                  <a:lnTo>
                    <a:pt x="202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extrusionOk="0">
                  <a:moveTo>
                    <a:pt x="1941" y="1"/>
                  </a:move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6"/>
            <p:cNvSpPr/>
            <p:nvPr/>
          </p:nvSpPr>
          <p:spPr>
            <a:xfrm>
              <a:off x="358475" y="1269400"/>
              <a:ext cx="54500" cy="1165400"/>
            </a:xfrm>
            <a:custGeom>
              <a:avLst/>
              <a:gdLst/>
              <a:ahLst/>
              <a:cxnLst/>
              <a:rect l="l" t="t" r="r" b="b"/>
              <a:pathLst>
                <a:path w="2180" h="46616" fill="none" extrusionOk="0">
                  <a:moveTo>
                    <a:pt x="2001" y="1"/>
                  </a:moveTo>
                  <a:lnTo>
                    <a:pt x="2001" y="1"/>
                  </a:lnTo>
                  <a:lnTo>
                    <a:pt x="2001" y="1"/>
                  </a:lnTo>
                  <a:lnTo>
                    <a:pt x="2001" y="1"/>
                  </a:lnTo>
                  <a:lnTo>
                    <a:pt x="1941" y="1"/>
                  </a:lnTo>
                  <a:lnTo>
                    <a:pt x="1882" y="40"/>
                  </a:lnTo>
                  <a:lnTo>
                    <a:pt x="1842" y="100"/>
                  </a:lnTo>
                  <a:lnTo>
                    <a:pt x="1842" y="159"/>
                  </a:lnTo>
                  <a:lnTo>
                    <a:pt x="1842" y="159"/>
                  </a:lnTo>
                  <a:lnTo>
                    <a:pt x="1842" y="219"/>
                  </a:lnTo>
                  <a:lnTo>
                    <a:pt x="1862" y="258"/>
                  </a:lnTo>
                  <a:lnTo>
                    <a:pt x="1902" y="298"/>
                  </a:lnTo>
                  <a:lnTo>
                    <a:pt x="1961" y="318"/>
                  </a:lnTo>
                  <a:lnTo>
                    <a:pt x="1961" y="14680"/>
                  </a:lnTo>
                  <a:lnTo>
                    <a:pt x="0" y="16642"/>
                  </a:lnTo>
                  <a:lnTo>
                    <a:pt x="0" y="46615"/>
                  </a:lnTo>
                  <a:lnTo>
                    <a:pt x="79" y="46615"/>
                  </a:lnTo>
                  <a:lnTo>
                    <a:pt x="79" y="16662"/>
                  </a:lnTo>
                  <a:lnTo>
                    <a:pt x="2041" y="14700"/>
                  </a:lnTo>
                  <a:lnTo>
                    <a:pt x="2041" y="318"/>
                  </a:lnTo>
                  <a:lnTo>
                    <a:pt x="2041" y="318"/>
                  </a:lnTo>
                  <a:lnTo>
                    <a:pt x="2100" y="298"/>
                  </a:lnTo>
                  <a:lnTo>
                    <a:pt x="2140" y="258"/>
                  </a:lnTo>
                  <a:lnTo>
                    <a:pt x="2159" y="219"/>
                  </a:lnTo>
                  <a:lnTo>
                    <a:pt x="2179" y="159"/>
                  </a:lnTo>
                  <a:lnTo>
                    <a:pt x="2179" y="159"/>
                  </a:lnTo>
                  <a:lnTo>
                    <a:pt x="2159" y="100"/>
                  </a:lnTo>
                  <a:lnTo>
                    <a:pt x="2120" y="40"/>
                  </a:lnTo>
                  <a:lnTo>
                    <a:pt x="2060" y="1"/>
                  </a:lnTo>
                  <a:lnTo>
                    <a:pt x="2001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extrusionOk="0">
                  <a:moveTo>
                    <a:pt x="100" y="1"/>
                  </a:move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6"/>
            <p:cNvSpPr/>
            <p:nvPr/>
          </p:nvSpPr>
          <p:spPr>
            <a:xfrm>
              <a:off x="979525" y="1779025"/>
              <a:ext cx="8450" cy="655775"/>
            </a:xfrm>
            <a:custGeom>
              <a:avLst/>
              <a:gdLst/>
              <a:ahLst/>
              <a:cxnLst/>
              <a:rect l="l" t="t" r="r" b="b"/>
              <a:pathLst>
                <a:path w="338" h="26231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00" y="1"/>
                  </a:lnTo>
                  <a:lnTo>
                    <a:pt x="40" y="41"/>
                  </a:lnTo>
                  <a:lnTo>
                    <a:pt x="1" y="100"/>
                  </a:lnTo>
                  <a:lnTo>
                    <a:pt x="1" y="159"/>
                  </a:lnTo>
                  <a:lnTo>
                    <a:pt x="1" y="159"/>
                  </a:lnTo>
                  <a:lnTo>
                    <a:pt x="1" y="219"/>
                  </a:lnTo>
                  <a:lnTo>
                    <a:pt x="40" y="258"/>
                  </a:lnTo>
                  <a:lnTo>
                    <a:pt x="80" y="298"/>
                  </a:lnTo>
                  <a:lnTo>
                    <a:pt x="120" y="318"/>
                  </a:lnTo>
                  <a:lnTo>
                    <a:pt x="120" y="26230"/>
                  </a:lnTo>
                  <a:lnTo>
                    <a:pt x="199" y="26230"/>
                  </a:lnTo>
                  <a:lnTo>
                    <a:pt x="199" y="318"/>
                  </a:lnTo>
                  <a:lnTo>
                    <a:pt x="199" y="318"/>
                  </a:lnTo>
                  <a:lnTo>
                    <a:pt x="258" y="298"/>
                  </a:lnTo>
                  <a:lnTo>
                    <a:pt x="298" y="258"/>
                  </a:lnTo>
                  <a:lnTo>
                    <a:pt x="318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8" y="100"/>
                  </a:lnTo>
                  <a:lnTo>
                    <a:pt x="278" y="41"/>
                  </a:lnTo>
                  <a:lnTo>
                    <a:pt x="219" y="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6"/>
            <p:cNvSpPr/>
            <p:nvPr/>
          </p:nvSpPr>
          <p:spPr>
            <a:xfrm>
              <a:off x="538750" y="1510100"/>
              <a:ext cx="54000" cy="924700"/>
            </a:xfrm>
            <a:custGeom>
              <a:avLst/>
              <a:gdLst/>
              <a:ahLst/>
              <a:cxnLst/>
              <a:rect l="l" t="t" r="r" b="b"/>
              <a:pathLst>
                <a:path w="2160" h="36988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0" y="219"/>
                  </a:lnTo>
                  <a:lnTo>
                    <a:pt x="40" y="278"/>
                  </a:lnTo>
                  <a:lnTo>
                    <a:pt x="79" y="298"/>
                  </a:lnTo>
                  <a:lnTo>
                    <a:pt x="119" y="318"/>
                  </a:lnTo>
                  <a:lnTo>
                    <a:pt x="119" y="3270"/>
                  </a:lnTo>
                  <a:lnTo>
                    <a:pt x="2080" y="5231"/>
                  </a:lnTo>
                  <a:lnTo>
                    <a:pt x="2080" y="36987"/>
                  </a:lnTo>
                  <a:lnTo>
                    <a:pt x="2159" y="36987"/>
                  </a:lnTo>
                  <a:lnTo>
                    <a:pt x="2159" y="5191"/>
                  </a:lnTo>
                  <a:lnTo>
                    <a:pt x="198" y="3230"/>
                  </a:lnTo>
                  <a:lnTo>
                    <a:pt x="198" y="318"/>
                  </a:lnTo>
                  <a:lnTo>
                    <a:pt x="198" y="318"/>
                  </a:lnTo>
                  <a:lnTo>
                    <a:pt x="258" y="298"/>
                  </a:lnTo>
                  <a:lnTo>
                    <a:pt x="297" y="278"/>
                  </a:lnTo>
                  <a:lnTo>
                    <a:pt x="31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7" y="40"/>
                  </a:lnTo>
                  <a:lnTo>
                    <a:pt x="21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extrusionOk="0">
                  <a:moveTo>
                    <a:pt x="159" y="0"/>
                  </a:move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6"/>
            <p:cNvSpPr/>
            <p:nvPr/>
          </p:nvSpPr>
          <p:spPr>
            <a:xfrm>
              <a:off x="516450" y="1278825"/>
              <a:ext cx="54025" cy="1155975"/>
            </a:xfrm>
            <a:custGeom>
              <a:avLst/>
              <a:gdLst/>
              <a:ahLst/>
              <a:cxnLst/>
              <a:rect l="l" t="t" r="r" b="b"/>
              <a:pathLst>
                <a:path w="2161" h="46239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100" y="20"/>
                  </a:lnTo>
                  <a:lnTo>
                    <a:pt x="40" y="60"/>
                  </a:lnTo>
                  <a:lnTo>
                    <a:pt x="1" y="99"/>
                  </a:lnTo>
                  <a:lnTo>
                    <a:pt x="1" y="179"/>
                  </a:lnTo>
                  <a:lnTo>
                    <a:pt x="1" y="179"/>
                  </a:lnTo>
                  <a:lnTo>
                    <a:pt x="1" y="218"/>
                  </a:lnTo>
                  <a:lnTo>
                    <a:pt x="20" y="278"/>
                  </a:lnTo>
                  <a:lnTo>
                    <a:pt x="60" y="297"/>
                  </a:lnTo>
                  <a:lnTo>
                    <a:pt x="119" y="337"/>
                  </a:lnTo>
                  <a:lnTo>
                    <a:pt x="119" y="12996"/>
                  </a:lnTo>
                  <a:lnTo>
                    <a:pt x="2081" y="14957"/>
                  </a:lnTo>
                  <a:lnTo>
                    <a:pt x="2081" y="46238"/>
                  </a:lnTo>
                  <a:lnTo>
                    <a:pt x="2160" y="46238"/>
                  </a:lnTo>
                  <a:lnTo>
                    <a:pt x="2160" y="14918"/>
                  </a:lnTo>
                  <a:lnTo>
                    <a:pt x="199" y="12956"/>
                  </a:lnTo>
                  <a:lnTo>
                    <a:pt x="199" y="337"/>
                  </a:lnTo>
                  <a:lnTo>
                    <a:pt x="199" y="337"/>
                  </a:lnTo>
                  <a:lnTo>
                    <a:pt x="258" y="297"/>
                  </a:lnTo>
                  <a:lnTo>
                    <a:pt x="298" y="278"/>
                  </a:lnTo>
                  <a:lnTo>
                    <a:pt x="318" y="218"/>
                  </a:lnTo>
                  <a:lnTo>
                    <a:pt x="318" y="179"/>
                  </a:lnTo>
                  <a:lnTo>
                    <a:pt x="318" y="179"/>
                  </a:lnTo>
                  <a:lnTo>
                    <a:pt x="318" y="99"/>
                  </a:lnTo>
                  <a:lnTo>
                    <a:pt x="278" y="60"/>
                  </a:lnTo>
                  <a:lnTo>
                    <a:pt x="219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extrusionOk="0">
                  <a:moveTo>
                    <a:pt x="159" y="0"/>
                  </a:move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6"/>
            <p:cNvSpPr/>
            <p:nvPr/>
          </p:nvSpPr>
          <p:spPr>
            <a:xfrm>
              <a:off x="611550" y="1825100"/>
              <a:ext cx="8450" cy="609700"/>
            </a:xfrm>
            <a:custGeom>
              <a:avLst/>
              <a:gdLst/>
              <a:ahLst/>
              <a:cxnLst/>
              <a:rect l="l" t="t" r="r" b="b"/>
              <a:pathLst>
                <a:path w="338" h="24388" fill="none" extrusionOk="0">
                  <a:moveTo>
                    <a:pt x="159" y="0"/>
                  </a:moveTo>
                  <a:lnTo>
                    <a:pt x="159" y="0"/>
                  </a:lnTo>
                  <a:lnTo>
                    <a:pt x="99" y="20"/>
                  </a:lnTo>
                  <a:lnTo>
                    <a:pt x="40" y="60"/>
                  </a:lnTo>
                  <a:lnTo>
                    <a:pt x="20" y="99"/>
                  </a:lnTo>
                  <a:lnTo>
                    <a:pt x="0" y="179"/>
                  </a:lnTo>
                  <a:lnTo>
                    <a:pt x="0" y="179"/>
                  </a:lnTo>
                  <a:lnTo>
                    <a:pt x="0" y="21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19" y="337"/>
                  </a:lnTo>
                  <a:lnTo>
                    <a:pt x="119" y="24387"/>
                  </a:lnTo>
                  <a:lnTo>
                    <a:pt x="198" y="24387"/>
                  </a:lnTo>
                  <a:lnTo>
                    <a:pt x="198" y="337"/>
                  </a:lnTo>
                  <a:lnTo>
                    <a:pt x="198" y="337"/>
                  </a:lnTo>
                  <a:lnTo>
                    <a:pt x="258" y="317"/>
                  </a:lnTo>
                  <a:lnTo>
                    <a:pt x="297" y="278"/>
                  </a:lnTo>
                  <a:lnTo>
                    <a:pt x="317" y="218"/>
                  </a:lnTo>
                  <a:lnTo>
                    <a:pt x="337" y="179"/>
                  </a:lnTo>
                  <a:lnTo>
                    <a:pt x="337" y="179"/>
                  </a:lnTo>
                  <a:lnTo>
                    <a:pt x="317" y="99"/>
                  </a:lnTo>
                  <a:lnTo>
                    <a:pt x="278" y="60"/>
                  </a:lnTo>
                  <a:lnTo>
                    <a:pt x="238" y="20"/>
                  </a:lnTo>
                  <a:lnTo>
                    <a:pt x="15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extrusionOk="0">
                  <a:moveTo>
                    <a:pt x="2061" y="0"/>
                  </a:move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6"/>
            <p:cNvSpPr/>
            <p:nvPr/>
          </p:nvSpPr>
          <p:spPr>
            <a:xfrm>
              <a:off x="926525" y="1733975"/>
              <a:ext cx="56000" cy="700825"/>
            </a:xfrm>
            <a:custGeom>
              <a:avLst/>
              <a:gdLst/>
              <a:ahLst/>
              <a:cxnLst/>
              <a:rect l="l" t="t" r="r" b="b"/>
              <a:pathLst>
                <a:path w="2240" h="28033" fill="none" extrusionOk="0">
                  <a:moveTo>
                    <a:pt x="2061" y="0"/>
                  </a:moveTo>
                  <a:lnTo>
                    <a:pt x="2061" y="0"/>
                  </a:lnTo>
                  <a:lnTo>
                    <a:pt x="2002" y="20"/>
                  </a:lnTo>
                  <a:lnTo>
                    <a:pt x="1942" y="40"/>
                  </a:lnTo>
                  <a:lnTo>
                    <a:pt x="1903" y="99"/>
                  </a:lnTo>
                  <a:lnTo>
                    <a:pt x="1903" y="159"/>
                  </a:lnTo>
                  <a:lnTo>
                    <a:pt x="1903" y="159"/>
                  </a:lnTo>
                  <a:lnTo>
                    <a:pt x="1903" y="218"/>
                  </a:lnTo>
                  <a:lnTo>
                    <a:pt x="1923" y="258"/>
                  </a:lnTo>
                  <a:lnTo>
                    <a:pt x="1" y="2160"/>
                  </a:lnTo>
                  <a:lnTo>
                    <a:pt x="1" y="28032"/>
                  </a:lnTo>
                  <a:lnTo>
                    <a:pt x="80" y="28032"/>
                  </a:lnTo>
                  <a:lnTo>
                    <a:pt x="80" y="2199"/>
                  </a:lnTo>
                  <a:lnTo>
                    <a:pt x="1982" y="317"/>
                  </a:lnTo>
                  <a:lnTo>
                    <a:pt x="1982" y="317"/>
                  </a:lnTo>
                  <a:lnTo>
                    <a:pt x="2022" y="337"/>
                  </a:lnTo>
                  <a:lnTo>
                    <a:pt x="2061" y="337"/>
                  </a:lnTo>
                  <a:lnTo>
                    <a:pt x="2061" y="337"/>
                  </a:lnTo>
                  <a:lnTo>
                    <a:pt x="2121" y="317"/>
                  </a:lnTo>
                  <a:lnTo>
                    <a:pt x="2180" y="278"/>
                  </a:lnTo>
                  <a:lnTo>
                    <a:pt x="2220" y="238"/>
                  </a:lnTo>
                  <a:lnTo>
                    <a:pt x="2240" y="159"/>
                  </a:lnTo>
                  <a:lnTo>
                    <a:pt x="2240" y="159"/>
                  </a:lnTo>
                  <a:lnTo>
                    <a:pt x="2220" y="99"/>
                  </a:lnTo>
                  <a:lnTo>
                    <a:pt x="2180" y="40"/>
                  </a:lnTo>
                  <a:lnTo>
                    <a:pt x="2121" y="20"/>
                  </a:lnTo>
                  <a:lnTo>
                    <a:pt x="2061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extrusionOk="0">
                  <a:moveTo>
                    <a:pt x="1744" y="1"/>
                  </a:move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6"/>
            <p:cNvSpPr/>
            <p:nvPr/>
          </p:nvSpPr>
          <p:spPr>
            <a:xfrm>
              <a:off x="472875" y="1899875"/>
              <a:ext cx="49550" cy="534925"/>
            </a:xfrm>
            <a:custGeom>
              <a:avLst/>
              <a:gdLst/>
              <a:ahLst/>
              <a:cxnLst/>
              <a:rect l="l" t="t" r="r" b="b"/>
              <a:pathLst>
                <a:path w="1982" h="21397" fill="none" extrusionOk="0">
                  <a:moveTo>
                    <a:pt x="1803" y="1"/>
                  </a:moveTo>
                  <a:lnTo>
                    <a:pt x="1803" y="1"/>
                  </a:lnTo>
                  <a:lnTo>
                    <a:pt x="1744" y="1"/>
                  </a:lnTo>
                  <a:lnTo>
                    <a:pt x="1684" y="40"/>
                  </a:lnTo>
                  <a:lnTo>
                    <a:pt x="1664" y="100"/>
                  </a:lnTo>
                  <a:lnTo>
                    <a:pt x="1645" y="159"/>
                  </a:lnTo>
                  <a:lnTo>
                    <a:pt x="1645" y="159"/>
                  </a:lnTo>
                  <a:lnTo>
                    <a:pt x="1645" y="199"/>
                  </a:lnTo>
                  <a:lnTo>
                    <a:pt x="1664" y="258"/>
                  </a:lnTo>
                  <a:lnTo>
                    <a:pt x="0" y="1922"/>
                  </a:lnTo>
                  <a:lnTo>
                    <a:pt x="0" y="3111"/>
                  </a:lnTo>
                  <a:lnTo>
                    <a:pt x="1763" y="4874"/>
                  </a:lnTo>
                  <a:lnTo>
                    <a:pt x="1763" y="21396"/>
                  </a:lnTo>
                  <a:lnTo>
                    <a:pt x="1862" y="21396"/>
                  </a:lnTo>
                  <a:lnTo>
                    <a:pt x="1862" y="4834"/>
                  </a:lnTo>
                  <a:lnTo>
                    <a:pt x="1862" y="2735"/>
                  </a:lnTo>
                  <a:lnTo>
                    <a:pt x="1862" y="2735"/>
                  </a:lnTo>
                  <a:lnTo>
                    <a:pt x="1902" y="2715"/>
                  </a:lnTo>
                  <a:lnTo>
                    <a:pt x="1942" y="2675"/>
                  </a:lnTo>
                  <a:lnTo>
                    <a:pt x="1962" y="2636"/>
                  </a:lnTo>
                  <a:lnTo>
                    <a:pt x="1981" y="2576"/>
                  </a:lnTo>
                  <a:lnTo>
                    <a:pt x="1981" y="2576"/>
                  </a:lnTo>
                  <a:lnTo>
                    <a:pt x="1962" y="2517"/>
                  </a:lnTo>
                  <a:lnTo>
                    <a:pt x="1922" y="2457"/>
                  </a:lnTo>
                  <a:lnTo>
                    <a:pt x="1882" y="2418"/>
                  </a:lnTo>
                  <a:lnTo>
                    <a:pt x="1803" y="2418"/>
                  </a:lnTo>
                  <a:lnTo>
                    <a:pt x="1803" y="2418"/>
                  </a:lnTo>
                  <a:lnTo>
                    <a:pt x="1744" y="2418"/>
                  </a:lnTo>
                  <a:lnTo>
                    <a:pt x="1684" y="2457"/>
                  </a:lnTo>
                  <a:lnTo>
                    <a:pt x="1664" y="2517"/>
                  </a:lnTo>
                  <a:lnTo>
                    <a:pt x="1645" y="2576"/>
                  </a:lnTo>
                  <a:lnTo>
                    <a:pt x="1645" y="2576"/>
                  </a:lnTo>
                  <a:lnTo>
                    <a:pt x="1645" y="2636"/>
                  </a:lnTo>
                  <a:lnTo>
                    <a:pt x="1684" y="2675"/>
                  </a:lnTo>
                  <a:lnTo>
                    <a:pt x="1724" y="2715"/>
                  </a:lnTo>
                  <a:lnTo>
                    <a:pt x="1763" y="2735"/>
                  </a:lnTo>
                  <a:lnTo>
                    <a:pt x="1763" y="4755"/>
                  </a:lnTo>
                  <a:lnTo>
                    <a:pt x="80" y="3071"/>
                  </a:lnTo>
                  <a:lnTo>
                    <a:pt x="80" y="1962"/>
                  </a:lnTo>
                  <a:lnTo>
                    <a:pt x="1744" y="298"/>
                  </a:lnTo>
                  <a:lnTo>
                    <a:pt x="1744" y="298"/>
                  </a:lnTo>
                  <a:lnTo>
                    <a:pt x="1803" y="318"/>
                  </a:lnTo>
                  <a:lnTo>
                    <a:pt x="1803" y="318"/>
                  </a:lnTo>
                  <a:lnTo>
                    <a:pt x="1882" y="318"/>
                  </a:lnTo>
                  <a:lnTo>
                    <a:pt x="1922" y="278"/>
                  </a:lnTo>
                  <a:lnTo>
                    <a:pt x="1962" y="219"/>
                  </a:lnTo>
                  <a:lnTo>
                    <a:pt x="1981" y="159"/>
                  </a:lnTo>
                  <a:lnTo>
                    <a:pt x="1981" y="159"/>
                  </a:lnTo>
                  <a:lnTo>
                    <a:pt x="1962" y="100"/>
                  </a:lnTo>
                  <a:lnTo>
                    <a:pt x="1922" y="40"/>
                  </a:lnTo>
                  <a:lnTo>
                    <a:pt x="1882" y="1"/>
                  </a:lnTo>
                  <a:lnTo>
                    <a:pt x="1803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extrusionOk="0">
                  <a:moveTo>
                    <a:pt x="119" y="1"/>
                  </a:move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6"/>
            <p:cNvSpPr/>
            <p:nvPr/>
          </p:nvSpPr>
          <p:spPr>
            <a:xfrm>
              <a:off x="635825" y="1904825"/>
              <a:ext cx="8425" cy="529975"/>
            </a:xfrm>
            <a:custGeom>
              <a:avLst/>
              <a:gdLst/>
              <a:ahLst/>
              <a:cxnLst/>
              <a:rect l="l" t="t" r="r" b="b"/>
              <a:pathLst>
                <a:path w="337" h="21199" fill="none" extrusionOk="0">
                  <a:moveTo>
                    <a:pt x="178" y="1"/>
                  </a:moveTo>
                  <a:lnTo>
                    <a:pt x="178" y="1"/>
                  </a:lnTo>
                  <a:lnTo>
                    <a:pt x="119" y="1"/>
                  </a:lnTo>
                  <a:lnTo>
                    <a:pt x="59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19"/>
                  </a:lnTo>
                  <a:lnTo>
                    <a:pt x="40" y="258"/>
                  </a:lnTo>
                  <a:lnTo>
                    <a:pt x="79" y="298"/>
                  </a:lnTo>
                  <a:lnTo>
                    <a:pt x="139" y="318"/>
                  </a:lnTo>
                  <a:lnTo>
                    <a:pt x="139" y="21198"/>
                  </a:lnTo>
                  <a:lnTo>
                    <a:pt x="218" y="21198"/>
                  </a:lnTo>
                  <a:lnTo>
                    <a:pt x="218" y="318"/>
                  </a:lnTo>
                  <a:lnTo>
                    <a:pt x="218" y="318"/>
                  </a:lnTo>
                  <a:lnTo>
                    <a:pt x="277" y="29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37" y="100"/>
                  </a:lnTo>
                  <a:lnTo>
                    <a:pt x="297" y="40"/>
                  </a:lnTo>
                  <a:lnTo>
                    <a:pt x="238" y="1"/>
                  </a:lnTo>
                  <a:lnTo>
                    <a:pt x="17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extrusionOk="0">
                  <a:moveTo>
                    <a:pt x="179" y="0"/>
                  </a:move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6"/>
            <p:cNvSpPr/>
            <p:nvPr/>
          </p:nvSpPr>
          <p:spPr>
            <a:xfrm>
              <a:off x="469900" y="1333800"/>
              <a:ext cx="78275" cy="1101000"/>
            </a:xfrm>
            <a:custGeom>
              <a:avLst/>
              <a:gdLst/>
              <a:ahLst/>
              <a:cxnLst/>
              <a:rect l="l" t="t" r="r" b="b"/>
              <a:pathLst>
                <a:path w="3131" h="44040" fill="none" extrusionOk="0">
                  <a:moveTo>
                    <a:pt x="179" y="0"/>
                  </a:moveTo>
                  <a:lnTo>
                    <a:pt x="179" y="0"/>
                  </a:lnTo>
                  <a:lnTo>
                    <a:pt x="119" y="20"/>
                  </a:lnTo>
                  <a:lnTo>
                    <a:pt x="60" y="60"/>
                  </a:lnTo>
                  <a:lnTo>
                    <a:pt x="20" y="119"/>
                  </a:lnTo>
                  <a:lnTo>
                    <a:pt x="0" y="178"/>
                  </a:lnTo>
                  <a:lnTo>
                    <a:pt x="0" y="178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80" y="317"/>
                  </a:lnTo>
                  <a:lnTo>
                    <a:pt x="139" y="337"/>
                  </a:lnTo>
                  <a:lnTo>
                    <a:pt x="139" y="1684"/>
                  </a:lnTo>
                  <a:lnTo>
                    <a:pt x="1090" y="2635"/>
                  </a:lnTo>
                  <a:lnTo>
                    <a:pt x="1090" y="11272"/>
                  </a:lnTo>
                  <a:lnTo>
                    <a:pt x="3051" y="13234"/>
                  </a:lnTo>
                  <a:lnTo>
                    <a:pt x="3051" y="44039"/>
                  </a:lnTo>
                  <a:lnTo>
                    <a:pt x="3131" y="44039"/>
                  </a:lnTo>
                  <a:lnTo>
                    <a:pt x="3131" y="13194"/>
                  </a:lnTo>
                  <a:lnTo>
                    <a:pt x="1169" y="11233"/>
                  </a:lnTo>
                  <a:lnTo>
                    <a:pt x="1169" y="2595"/>
                  </a:lnTo>
                  <a:lnTo>
                    <a:pt x="218" y="1644"/>
                  </a:lnTo>
                  <a:lnTo>
                    <a:pt x="218" y="337"/>
                  </a:lnTo>
                  <a:lnTo>
                    <a:pt x="218" y="337"/>
                  </a:lnTo>
                  <a:lnTo>
                    <a:pt x="278" y="317"/>
                  </a:lnTo>
                  <a:lnTo>
                    <a:pt x="317" y="278"/>
                  </a:lnTo>
                  <a:lnTo>
                    <a:pt x="337" y="238"/>
                  </a:lnTo>
                  <a:lnTo>
                    <a:pt x="337" y="178"/>
                  </a:lnTo>
                  <a:lnTo>
                    <a:pt x="337" y="178"/>
                  </a:lnTo>
                  <a:lnTo>
                    <a:pt x="337" y="119"/>
                  </a:lnTo>
                  <a:lnTo>
                    <a:pt x="298" y="60"/>
                  </a:lnTo>
                  <a:lnTo>
                    <a:pt x="238" y="20"/>
                  </a:lnTo>
                  <a:lnTo>
                    <a:pt x="179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extrusionOk="0">
                  <a:moveTo>
                    <a:pt x="2952" y="0"/>
                  </a:move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6"/>
            <p:cNvSpPr/>
            <p:nvPr/>
          </p:nvSpPr>
          <p:spPr>
            <a:xfrm>
              <a:off x="868600" y="1090625"/>
              <a:ext cx="77775" cy="1344175"/>
            </a:xfrm>
            <a:custGeom>
              <a:avLst/>
              <a:gdLst/>
              <a:ahLst/>
              <a:cxnLst/>
              <a:rect l="l" t="t" r="r" b="b"/>
              <a:pathLst>
                <a:path w="3111" h="53767" fill="none" extrusionOk="0">
                  <a:moveTo>
                    <a:pt x="2952" y="0"/>
                  </a:moveTo>
                  <a:lnTo>
                    <a:pt x="2952" y="0"/>
                  </a:lnTo>
                  <a:lnTo>
                    <a:pt x="2892" y="20"/>
                  </a:lnTo>
                  <a:lnTo>
                    <a:pt x="2833" y="60"/>
                  </a:lnTo>
                  <a:lnTo>
                    <a:pt x="2793" y="99"/>
                  </a:lnTo>
                  <a:lnTo>
                    <a:pt x="2774" y="178"/>
                  </a:lnTo>
                  <a:lnTo>
                    <a:pt x="2774" y="178"/>
                  </a:lnTo>
                  <a:lnTo>
                    <a:pt x="2793" y="218"/>
                  </a:lnTo>
                  <a:lnTo>
                    <a:pt x="2813" y="278"/>
                  </a:lnTo>
                  <a:lnTo>
                    <a:pt x="2853" y="317"/>
                  </a:lnTo>
                  <a:lnTo>
                    <a:pt x="2912" y="337"/>
                  </a:lnTo>
                  <a:lnTo>
                    <a:pt x="2912" y="1644"/>
                  </a:lnTo>
                  <a:lnTo>
                    <a:pt x="1961" y="2595"/>
                  </a:lnTo>
                  <a:lnTo>
                    <a:pt x="1961" y="11233"/>
                  </a:lnTo>
                  <a:lnTo>
                    <a:pt x="0" y="13194"/>
                  </a:lnTo>
                  <a:lnTo>
                    <a:pt x="0" y="53766"/>
                  </a:lnTo>
                  <a:lnTo>
                    <a:pt x="79" y="53766"/>
                  </a:lnTo>
                  <a:lnTo>
                    <a:pt x="79" y="13234"/>
                  </a:lnTo>
                  <a:lnTo>
                    <a:pt x="2041" y="11272"/>
                  </a:lnTo>
                  <a:lnTo>
                    <a:pt x="2041" y="2635"/>
                  </a:lnTo>
                  <a:lnTo>
                    <a:pt x="2991" y="1684"/>
                  </a:lnTo>
                  <a:lnTo>
                    <a:pt x="2991" y="337"/>
                  </a:lnTo>
                  <a:lnTo>
                    <a:pt x="2991" y="337"/>
                  </a:lnTo>
                  <a:lnTo>
                    <a:pt x="3051" y="317"/>
                  </a:lnTo>
                  <a:lnTo>
                    <a:pt x="3091" y="278"/>
                  </a:lnTo>
                  <a:lnTo>
                    <a:pt x="3110" y="218"/>
                  </a:lnTo>
                  <a:lnTo>
                    <a:pt x="3110" y="178"/>
                  </a:lnTo>
                  <a:lnTo>
                    <a:pt x="3110" y="178"/>
                  </a:lnTo>
                  <a:lnTo>
                    <a:pt x="3110" y="99"/>
                  </a:lnTo>
                  <a:lnTo>
                    <a:pt x="3071" y="60"/>
                  </a:lnTo>
                  <a:lnTo>
                    <a:pt x="3011" y="20"/>
                  </a:lnTo>
                  <a:lnTo>
                    <a:pt x="295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extrusionOk="0">
                  <a:moveTo>
                    <a:pt x="159" y="1"/>
                  </a:move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6"/>
            <p:cNvSpPr/>
            <p:nvPr/>
          </p:nvSpPr>
          <p:spPr>
            <a:xfrm>
              <a:off x="894350" y="1656700"/>
              <a:ext cx="49550" cy="778100"/>
            </a:xfrm>
            <a:custGeom>
              <a:avLst/>
              <a:gdLst/>
              <a:ahLst/>
              <a:cxnLst/>
              <a:rect l="l" t="t" r="r" b="b"/>
              <a:pathLst>
                <a:path w="1982" h="31124" fill="none" extrusionOk="0">
                  <a:moveTo>
                    <a:pt x="159" y="1"/>
                  </a:moveTo>
                  <a:lnTo>
                    <a:pt x="159" y="1"/>
                  </a:lnTo>
                  <a:lnTo>
                    <a:pt x="159" y="1"/>
                  </a:lnTo>
                  <a:lnTo>
                    <a:pt x="159" y="1"/>
                  </a:lnTo>
                  <a:lnTo>
                    <a:pt x="99" y="21"/>
                  </a:lnTo>
                  <a:lnTo>
                    <a:pt x="40" y="40"/>
                  </a:lnTo>
                  <a:lnTo>
                    <a:pt x="20" y="100"/>
                  </a:lnTo>
                  <a:lnTo>
                    <a:pt x="0" y="159"/>
                  </a:lnTo>
                  <a:lnTo>
                    <a:pt x="0" y="159"/>
                  </a:lnTo>
                  <a:lnTo>
                    <a:pt x="20" y="238"/>
                  </a:lnTo>
                  <a:lnTo>
                    <a:pt x="40" y="278"/>
                  </a:lnTo>
                  <a:lnTo>
                    <a:pt x="99" y="318"/>
                  </a:lnTo>
                  <a:lnTo>
                    <a:pt x="159" y="337"/>
                  </a:lnTo>
                  <a:lnTo>
                    <a:pt x="159" y="337"/>
                  </a:lnTo>
                  <a:lnTo>
                    <a:pt x="218" y="337"/>
                  </a:lnTo>
                  <a:lnTo>
                    <a:pt x="258" y="318"/>
                  </a:lnTo>
                  <a:lnTo>
                    <a:pt x="1902" y="1962"/>
                  </a:lnTo>
                  <a:lnTo>
                    <a:pt x="1902" y="3071"/>
                  </a:lnTo>
                  <a:lnTo>
                    <a:pt x="218" y="4755"/>
                  </a:lnTo>
                  <a:lnTo>
                    <a:pt x="218" y="2735"/>
                  </a:lnTo>
                  <a:lnTo>
                    <a:pt x="218" y="2735"/>
                  </a:lnTo>
                  <a:lnTo>
                    <a:pt x="258" y="2715"/>
                  </a:lnTo>
                  <a:lnTo>
                    <a:pt x="297" y="2675"/>
                  </a:lnTo>
                  <a:lnTo>
                    <a:pt x="317" y="2616"/>
                  </a:lnTo>
                  <a:lnTo>
                    <a:pt x="337" y="2576"/>
                  </a:lnTo>
                  <a:lnTo>
                    <a:pt x="337" y="2576"/>
                  </a:lnTo>
                  <a:lnTo>
                    <a:pt x="317" y="2497"/>
                  </a:lnTo>
                  <a:lnTo>
                    <a:pt x="278" y="2457"/>
                  </a:lnTo>
                  <a:lnTo>
                    <a:pt x="238" y="2418"/>
                  </a:lnTo>
                  <a:lnTo>
                    <a:pt x="159" y="2398"/>
                  </a:lnTo>
                  <a:lnTo>
                    <a:pt x="159" y="2398"/>
                  </a:lnTo>
                  <a:lnTo>
                    <a:pt x="99" y="2418"/>
                  </a:lnTo>
                  <a:lnTo>
                    <a:pt x="40" y="2457"/>
                  </a:lnTo>
                  <a:lnTo>
                    <a:pt x="20" y="2497"/>
                  </a:lnTo>
                  <a:lnTo>
                    <a:pt x="0" y="2576"/>
                  </a:lnTo>
                  <a:lnTo>
                    <a:pt x="0" y="2576"/>
                  </a:lnTo>
                  <a:lnTo>
                    <a:pt x="0" y="2616"/>
                  </a:lnTo>
                  <a:lnTo>
                    <a:pt x="40" y="2675"/>
                  </a:lnTo>
                  <a:lnTo>
                    <a:pt x="79" y="2715"/>
                  </a:lnTo>
                  <a:lnTo>
                    <a:pt x="119" y="2735"/>
                  </a:lnTo>
                  <a:lnTo>
                    <a:pt x="119" y="31123"/>
                  </a:lnTo>
                  <a:lnTo>
                    <a:pt x="218" y="31123"/>
                  </a:lnTo>
                  <a:lnTo>
                    <a:pt x="218" y="4874"/>
                  </a:lnTo>
                  <a:lnTo>
                    <a:pt x="1981" y="3091"/>
                  </a:lnTo>
                  <a:lnTo>
                    <a:pt x="1981" y="1922"/>
                  </a:lnTo>
                  <a:lnTo>
                    <a:pt x="317" y="258"/>
                  </a:lnTo>
                  <a:lnTo>
                    <a:pt x="317" y="258"/>
                  </a:lnTo>
                  <a:lnTo>
                    <a:pt x="337" y="219"/>
                  </a:lnTo>
                  <a:lnTo>
                    <a:pt x="337" y="159"/>
                  </a:lnTo>
                  <a:lnTo>
                    <a:pt x="337" y="159"/>
                  </a:lnTo>
                  <a:lnTo>
                    <a:pt x="317" y="100"/>
                  </a:lnTo>
                  <a:lnTo>
                    <a:pt x="278" y="40"/>
                  </a:lnTo>
                  <a:lnTo>
                    <a:pt x="238" y="21"/>
                  </a:lnTo>
                  <a:lnTo>
                    <a:pt x="159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extrusionOk="0">
                  <a:moveTo>
                    <a:pt x="5488" y="1"/>
                  </a:move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6"/>
            <p:cNvSpPr/>
            <p:nvPr/>
          </p:nvSpPr>
          <p:spPr>
            <a:xfrm>
              <a:off x="614525" y="1073275"/>
              <a:ext cx="187725" cy="1361525"/>
            </a:xfrm>
            <a:custGeom>
              <a:avLst/>
              <a:gdLst/>
              <a:ahLst/>
              <a:cxnLst/>
              <a:rect l="l" t="t" r="r" b="b"/>
              <a:pathLst>
                <a:path w="7509" h="54461" fill="none" extrusionOk="0">
                  <a:moveTo>
                    <a:pt x="5488" y="1"/>
                  </a:moveTo>
                  <a:lnTo>
                    <a:pt x="5488" y="1"/>
                  </a:lnTo>
                  <a:lnTo>
                    <a:pt x="5428" y="21"/>
                  </a:lnTo>
                  <a:lnTo>
                    <a:pt x="5369" y="60"/>
                  </a:lnTo>
                  <a:lnTo>
                    <a:pt x="5349" y="120"/>
                  </a:lnTo>
                  <a:lnTo>
                    <a:pt x="5329" y="179"/>
                  </a:lnTo>
                  <a:lnTo>
                    <a:pt x="5329" y="179"/>
                  </a:lnTo>
                  <a:lnTo>
                    <a:pt x="5329" y="239"/>
                  </a:lnTo>
                  <a:lnTo>
                    <a:pt x="5369" y="278"/>
                  </a:lnTo>
                  <a:lnTo>
                    <a:pt x="5408" y="318"/>
                  </a:lnTo>
                  <a:lnTo>
                    <a:pt x="5448" y="338"/>
                  </a:lnTo>
                  <a:lnTo>
                    <a:pt x="5448" y="8143"/>
                  </a:lnTo>
                  <a:lnTo>
                    <a:pt x="7409" y="10104"/>
                  </a:lnTo>
                  <a:lnTo>
                    <a:pt x="7409" y="17216"/>
                  </a:lnTo>
                  <a:lnTo>
                    <a:pt x="5448" y="19177"/>
                  </a:lnTo>
                  <a:lnTo>
                    <a:pt x="5448" y="27122"/>
                  </a:lnTo>
                  <a:lnTo>
                    <a:pt x="3011" y="29558"/>
                  </a:lnTo>
                  <a:lnTo>
                    <a:pt x="3011" y="34412"/>
                  </a:lnTo>
                  <a:lnTo>
                    <a:pt x="4418" y="35818"/>
                  </a:lnTo>
                  <a:lnTo>
                    <a:pt x="4418" y="39206"/>
                  </a:lnTo>
                  <a:lnTo>
                    <a:pt x="2060" y="36849"/>
                  </a:lnTo>
                  <a:lnTo>
                    <a:pt x="2060" y="28904"/>
                  </a:lnTo>
                  <a:lnTo>
                    <a:pt x="79" y="26943"/>
                  </a:lnTo>
                  <a:lnTo>
                    <a:pt x="79" y="19831"/>
                  </a:lnTo>
                  <a:lnTo>
                    <a:pt x="2060" y="17870"/>
                  </a:lnTo>
                  <a:lnTo>
                    <a:pt x="2060" y="10065"/>
                  </a:lnTo>
                  <a:lnTo>
                    <a:pt x="2060" y="10065"/>
                  </a:lnTo>
                  <a:lnTo>
                    <a:pt x="2100" y="10045"/>
                  </a:lnTo>
                  <a:lnTo>
                    <a:pt x="2140" y="10005"/>
                  </a:lnTo>
                  <a:lnTo>
                    <a:pt x="2179" y="9966"/>
                  </a:lnTo>
                  <a:lnTo>
                    <a:pt x="2179" y="9906"/>
                  </a:lnTo>
                  <a:lnTo>
                    <a:pt x="2179" y="9906"/>
                  </a:lnTo>
                  <a:lnTo>
                    <a:pt x="2160" y="9847"/>
                  </a:lnTo>
                  <a:lnTo>
                    <a:pt x="2140" y="9787"/>
                  </a:lnTo>
                  <a:lnTo>
                    <a:pt x="2080" y="9748"/>
                  </a:lnTo>
                  <a:lnTo>
                    <a:pt x="2021" y="9748"/>
                  </a:lnTo>
                  <a:lnTo>
                    <a:pt x="2021" y="9748"/>
                  </a:lnTo>
                  <a:lnTo>
                    <a:pt x="1942" y="9748"/>
                  </a:lnTo>
                  <a:lnTo>
                    <a:pt x="1902" y="9787"/>
                  </a:lnTo>
                  <a:lnTo>
                    <a:pt x="1862" y="9847"/>
                  </a:lnTo>
                  <a:lnTo>
                    <a:pt x="1843" y="9906"/>
                  </a:lnTo>
                  <a:lnTo>
                    <a:pt x="1843" y="9906"/>
                  </a:lnTo>
                  <a:lnTo>
                    <a:pt x="1862" y="9966"/>
                  </a:lnTo>
                  <a:lnTo>
                    <a:pt x="1882" y="10005"/>
                  </a:lnTo>
                  <a:lnTo>
                    <a:pt x="1922" y="10045"/>
                  </a:lnTo>
                  <a:lnTo>
                    <a:pt x="1961" y="10065"/>
                  </a:lnTo>
                  <a:lnTo>
                    <a:pt x="1961" y="17830"/>
                  </a:lnTo>
                  <a:lnTo>
                    <a:pt x="0" y="19792"/>
                  </a:lnTo>
                  <a:lnTo>
                    <a:pt x="0" y="26983"/>
                  </a:lnTo>
                  <a:lnTo>
                    <a:pt x="1961" y="28944"/>
                  </a:lnTo>
                  <a:lnTo>
                    <a:pt x="1961" y="36888"/>
                  </a:lnTo>
                  <a:lnTo>
                    <a:pt x="4418" y="39325"/>
                  </a:lnTo>
                  <a:lnTo>
                    <a:pt x="4418" y="54460"/>
                  </a:lnTo>
                  <a:lnTo>
                    <a:pt x="4497" y="54460"/>
                  </a:lnTo>
                  <a:lnTo>
                    <a:pt x="4497" y="39285"/>
                  </a:lnTo>
                  <a:lnTo>
                    <a:pt x="4497" y="33540"/>
                  </a:lnTo>
                  <a:lnTo>
                    <a:pt x="7508" y="30529"/>
                  </a:lnTo>
                  <a:lnTo>
                    <a:pt x="7508" y="20505"/>
                  </a:lnTo>
                  <a:lnTo>
                    <a:pt x="7409" y="20505"/>
                  </a:lnTo>
                  <a:lnTo>
                    <a:pt x="7409" y="30509"/>
                  </a:lnTo>
                  <a:lnTo>
                    <a:pt x="4497" y="33421"/>
                  </a:lnTo>
                  <a:lnTo>
                    <a:pt x="4497" y="32530"/>
                  </a:lnTo>
                  <a:lnTo>
                    <a:pt x="6518" y="30529"/>
                  </a:lnTo>
                  <a:lnTo>
                    <a:pt x="6518" y="23694"/>
                  </a:lnTo>
                  <a:lnTo>
                    <a:pt x="6439" y="23694"/>
                  </a:lnTo>
                  <a:lnTo>
                    <a:pt x="6439" y="30509"/>
                  </a:lnTo>
                  <a:lnTo>
                    <a:pt x="4418" y="32510"/>
                  </a:lnTo>
                  <a:lnTo>
                    <a:pt x="4418" y="35700"/>
                  </a:lnTo>
                  <a:lnTo>
                    <a:pt x="3091" y="34392"/>
                  </a:lnTo>
                  <a:lnTo>
                    <a:pt x="3091" y="29598"/>
                  </a:lnTo>
                  <a:lnTo>
                    <a:pt x="5547" y="27161"/>
                  </a:lnTo>
                  <a:lnTo>
                    <a:pt x="5547" y="19217"/>
                  </a:lnTo>
                  <a:lnTo>
                    <a:pt x="7508" y="17256"/>
                  </a:lnTo>
                  <a:lnTo>
                    <a:pt x="7508" y="10065"/>
                  </a:lnTo>
                  <a:lnTo>
                    <a:pt x="5547" y="8103"/>
                  </a:lnTo>
                  <a:lnTo>
                    <a:pt x="5547" y="338"/>
                  </a:lnTo>
                  <a:lnTo>
                    <a:pt x="5547" y="338"/>
                  </a:lnTo>
                  <a:lnTo>
                    <a:pt x="5587" y="318"/>
                  </a:lnTo>
                  <a:lnTo>
                    <a:pt x="5626" y="278"/>
                  </a:lnTo>
                  <a:lnTo>
                    <a:pt x="5646" y="239"/>
                  </a:lnTo>
                  <a:lnTo>
                    <a:pt x="5666" y="179"/>
                  </a:lnTo>
                  <a:lnTo>
                    <a:pt x="5666" y="179"/>
                  </a:lnTo>
                  <a:lnTo>
                    <a:pt x="5646" y="120"/>
                  </a:lnTo>
                  <a:lnTo>
                    <a:pt x="5607" y="60"/>
                  </a:lnTo>
                  <a:lnTo>
                    <a:pt x="5567" y="21"/>
                  </a:lnTo>
                  <a:lnTo>
                    <a:pt x="5488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extrusionOk="0">
                  <a:moveTo>
                    <a:pt x="4953" y="0"/>
                  </a:move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6"/>
            <p:cNvSpPr/>
            <p:nvPr/>
          </p:nvSpPr>
          <p:spPr>
            <a:xfrm>
              <a:off x="771025" y="1035650"/>
              <a:ext cx="129275" cy="1399150"/>
            </a:xfrm>
            <a:custGeom>
              <a:avLst/>
              <a:gdLst/>
              <a:ahLst/>
              <a:cxnLst/>
              <a:rect l="l" t="t" r="r" b="b"/>
              <a:pathLst>
                <a:path w="5171" h="55966" fill="none" extrusionOk="0">
                  <a:moveTo>
                    <a:pt x="5012" y="0"/>
                  </a:moveTo>
                  <a:lnTo>
                    <a:pt x="5012" y="0"/>
                  </a:lnTo>
                  <a:lnTo>
                    <a:pt x="4953" y="0"/>
                  </a:lnTo>
                  <a:lnTo>
                    <a:pt x="4894" y="40"/>
                  </a:lnTo>
                  <a:lnTo>
                    <a:pt x="4854" y="99"/>
                  </a:lnTo>
                  <a:lnTo>
                    <a:pt x="4834" y="159"/>
                  </a:lnTo>
                  <a:lnTo>
                    <a:pt x="4834" y="159"/>
                  </a:lnTo>
                  <a:lnTo>
                    <a:pt x="4854" y="218"/>
                  </a:lnTo>
                  <a:lnTo>
                    <a:pt x="4874" y="258"/>
                  </a:lnTo>
                  <a:lnTo>
                    <a:pt x="4913" y="297"/>
                  </a:lnTo>
                  <a:lnTo>
                    <a:pt x="4973" y="317"/>
                  </a:lnTo>
                  <a:lnTo>
                    <a:pt x="4973" y="12956"/>
                  </a:lnTo>
                  <a:lnTo>
                    <a:pt x="3012" y="14918"/>
                  </a:lnTo>
                  <a:lnTo>
                    <a:pt x="3012" y="32014"/>
                  </a:lnTo>
                  <a:lnTo>
                    <a:pt x="0" y="35006"/>
                  </a:lnTo>
                  <a:lnTo>
                    <a:pt x="0" y="55965"/>
                  </a:lnTo>
                  <a:lnTo>
                    <a:pt x="80" y="55965"/>
                  </a:lnTo>
                  <a:lnTo>
                    <a:pt x="80" y="35045"/>
                  </a:lnTo>
                  <a:lnTo>
                    <a:pt x="3091" y="32034"/>
                  </a:lnTo>
                  <a:lnTo>
                    <a:pt x="3091" y="14957"/>
                  </a:lnTo>
                  <a:lnTo>
                    <a:pt x="5052" y="12996"/>
                  </a:lnTo>
                  <a:lnTo>
                    <a:pt x="5052" y="317"/>
                  </a:lnTo>
                  <a:lnTo>
                    <a:pt x="5052" y="317"/>
                  </a:lnTo>
                  <a:lnTo>
                    <a:pt x="5092" y="297"/>
                  </a:lnTo>
                  <a:lnTo>
                    <a:pt x="5131" y="258"/>
                  </a:lnTo>
                  <a:lnTo>
                    <a:pt x="5171" y="218"/>
                  </a:lnTo>
                  <a:lnTo>
                    <a:pt x="5171" y="159"/>
                  </a:lnTo>
                  <a:lnTo>
                    <a:pt x="5171" y="159"/>
                  </a:lnTo>
                  <a:lnTo>
                    <a:pt x="5171" y="99"/>
                  </a:lnTo>
                  <a:lnTo>
                    <a:pt x="5131" y="40"/>
                  </a:lnTo>
                  <a:lnTo>
                    <a:pt x="5072" y="0"/>
                  </a:lnTo>
                  <a:lnTo>
                    <a:pt x="5012" y="0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extrusionOk="0">
                  <a:moveTo>
                    <a:pt x="5052" y="1"/>
                  </a:move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6"/>
            <p:cNvSpPr/>
            <p:nvPr/>
          </p:nvSpPr>
          <p:spPr>
            <a:xfrm>
              <a:off x="747750" y="1264950"/>
              <a:ext cx="130275" cy="1169850"/>
            </a:xfrm>
            <a:custGeom>
              <a:avLst/>
              <a:gdLst/>
              <a:ahLst/>
              <a:cxnLst/>
              <a:rect l="l" t="t" r="r" b="b"/>
              <a:pathLst>
                <a:path w="5211" h="46794" fill="none" extrusionOk="0">
                  <a:moveTo>
                    <a:pt x="5052" y="1"/>
                  </a:moveTo>
                  <a:lnTo>
                    <a:pt x="5052" y="1"/>
                  </a:lnTo>
                  <a:lnTo>
                    <a:pt x="5052" y="1"/>
                  </a:lnTo>
                  <a:lnTo>
                    <a:pt x="5052" y="1"/>
                  </a:lnTo>
                  <a:lnTo>
                    <a:pt x="4973" y="20"/>
                  </a:lnTo>
                  <a:lnTo>
                    <a:pt x="4933" y="60"/>
                  </a:lnTo>
                  <a:lnTo>
                    <a:pt x="4893" y="100"/>
                  </a:lnTo>
                  <a:lnTo>
                    <a:pt x="4874" y="179"/>
                  </a:lnTo>
                  <a:lnTo>
                    <a:pt x="4874" y="179"/>
                  </a:lnTo>
                  <a:lnTo>
                    <a:pt x="4874" y="218"/>
                  </a:lnTo>
                  <a:lnTo>
                    <a:pt x="4893" y="258"/>
                  </a:lnTo>
                  <a:lnTo>
                    <a:pt x="4953" y="317"/>
                  </a:lnTo>
                  <a:lnTo>
                    <a:pt x="4953" y="3349"/>
                  </a:lnTo>
                  <a:lnTo>
                    <a:pt x="2992" y="5310"/>
                  </a:lnTo>
                  <a:lnTo>
                    <a:pt x="2992" y="22882"/>
                  </a:lnTo>
                  <a:lnTo>
                    <a:pt x="0" y="25873"/>
                  </a:lnTo>
                  <a:lnTo>
                    <a:pt x="0" y="46793"/>
                  </a:lnTo>
                  <a:lnTo>
                    <a:pt x="99" y="46793"/>
                  </a:lnTo>
                  <a:lnTo>
                    <a:pt x="99" y="25913"/>
                  </a:lnTo>
                  <a:lnTo>
                    <a:pt x="3091" y="22921"/>
                  </a:lnTo>
                  <a:lnTo>
                    <a:pt x="3091" y="5349"/>
                  </a:lnTo>
                  <a:lnTo>
                    <a:pt x="5052" y="3388"/>
                  </a:lnTo>
                  <a:lnTo>
                    <a:pt x="5052" y="337"/>
                  </a:lnTo>
                  <a:lnTo>
                    <a:pt x="5052" y="337"/>
                  </a:lnTo>
                  <a:lnTo>
                    <a:pt x="5111" y="317"/>
                  </a:lnTo>
                  <a:lnTo>
                    <a:pt x="5171" y="298"/>
                  </a:lnTo>
                  <a:lnTo>
                    <a:pt x="5191" y="238"/>
                  </a:lnTo>
                  <a:lnTo>
                    <a:pt x="5210" y="179"/>
                  </a:lnTo>
                  <a:lnTo>
                    <a:pt x="5210" y="179"/>
                  </a:lnTo>
                  <a:lnTo>
                    <a:pt x="5191" y="100"/>
                  </a:lnTo>
                  <a:lnTo>
                    <a:pt x="5171" y="60"/>
                  </a:lnTo>
                  <a:lnTo>
                    <a:pt x="5111" y="20"/>
                  </a:lnTo>
                  <a:lnTo>
                    <a:pt x="50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 Mono SemiBold"/>
              <a:buNone/>
              <a:defRPr sz="2800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oboto"/>
              <a:buChar char="●"/>
              <a:defRPr sz="1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●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○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Char char="■"/>
              <a:defRPr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4" r:id="rId3"/>
    <p:sldLayoutId id="2147483655" r:id="rId4"/>
    <p:sldLayoutId id="2147483656" r:id="rId5"/>
    <p:sldLayoutId id="2147483659" r:id="rId6"/>
    <p:sldLayoutId id="2147483664" r:id="rId7"/>
    <p:sldLayoutId id="2147483671" r:id="rId8"/>
    <p:sldLayoutId id="2147483672" r:id="rId9"/>
    <p:sldLayoutId id="2147483673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3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2"/>
            </a:gs>
            <a:gs pos="100000">
              <a:schemeClr val="lt1"/>
            </a:gs>
          </a:gsLst>
          <a:lin ang="5400700" scaled="0"/>
        </a:gradFill>
        <a:effectLst/>
      </p:bgPr>
    </p:bg>
    <p:spTree>
      <p:nvGrpSpPr>
        <p:cNvPr id="1" name="Shape 2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3" name="Google Shape;2313;p34"/>
          <p:cNvSpPr txBox="1">
            <a:spLocks noGrp="1"/>
          </p:cNvSpPr>
          <p:nvPr>
            <p:ph type="ctrTitle"/>
          </p:nvPr>
        </p:nvSpPr>
        <p:spPr>
          <a:xfrm>
            <a:off x="940025" y="1078288"/>
            <a:ext cx="6815700" cy="238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1267B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Introducing </a:t>
            </a:r>
            <a:br>
              <a:rPr lang="en-US" dirty="0">
                <a:solidFill>
                  <a:srgbClr val="1267B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</a:br>
            <a:r>
              <a:rPr lang="en-US" dirty="0">
                <a:solidFill>
                  <a:srgbClr val="1267B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a New Application</a:t>
            </a:r>
            <a:br>
              <a:rPr lang="en-US" dirty="0">
                <a:solidFill>
                  <a:srgbClr val="1267B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</a:br>
            <a:r>
              <a:rPr lang="en-US" b="1" dirty="0">
                <a:solidFill>
                  <a:srgbClr val="1267B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Aoi Sora</a:t>
            </a:r>
            <a:endParaRPr b="1" i="1" dirty="0">
              <a:solidFill>
                <a:srgbClr val="1267B4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2314" name="Google Shape;2314;p34"/>
          <p:cNvSpPr txBox="1">
            <a:spLocks noGrp="1"/>
          </p:cNvSpPr>
          <p:nvPr>
            <p:ph type="subTitle" idx="1"/>
          </p:nvPr>
        </p:nvSpPr>
        <p:spPr>
          <a:xfrm>
            <a:off x="940025" y="3669213"/>
            <a:ext cx="6815700" cy="3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Proposed by </a:t>
            </a:r>
            <a:r>
              <a:rPr lang="en" b="1" dirty="0"/>
              <a:t>AURA ORIENTALIS </a:t>
            </a:r>
            <a:r>
              <a:rPr lang="en" dirty="0"/>
              <a:t>team</a:t>
            </a:r>
            <a:endParaRPr dirty="0"/>
          </a:p>
        </p:txBody>
      </p:sp>
      <p:cxnSp>
        <p:nvCxnSpPr>
          <p:cNvPr id="2315" name="Google Shape;2315;p34"/>
          <p:cNvCxnSpPr/>
          <p:nvPr/>
        </p:nvCxnSpPr>
        <p:spPr>
          <a:xfrm rot="10800000">
            <a:off x="-57125" y="3505413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A logo with blue text&#10;&#10;AI-generated content may be incorrect.">
            <a:extLst>
              <a:ext uri="{FF2B5EF4-FFF2-40B4-BE49-F238E27FC236}">
                <a16:creationId xmlns:a16="http://schemas.microsoft.com/office/drawing/2014/main" id="{5D9BEA8C-F0D4-63DA-E234-80EBD3B6B3C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0025" y="251028"/>
            <a:ext cx="649761" cy="663461"/>
          </a:xfrm>
          <a:prstGeom prst="rect">
            <a:avLst/>
          </a:prstGeom>
        </p:spPr>
      </p:pic>
      <p:pic>
        <p:nvPicPr>
          <p:cNvPr id="5" name="Picture 4" descr="A logo with a sun and waves&#10;&#10;AI-generated content may be incorrect.">
            <a:extLst>
              <a:ext uri="{FF2B5EF4-FFF2-40B4-BE49-F238E27FC236}">
                <a16:creationId xmlns:a16="http://schemas.microsoft.com/office/drawing/2014/main" id="{5BFA1E39-2393-DCCE-367B-DF285B4761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52252" y="422386"/>
            <a:ext cx="1442811" cy="1473232"/>
          </a:xfrm>
          <a:prstGeom prst="rect">
            <a:avLst/>
          </a:prstGeom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B7F2207-FDFA-2CE0-629B-C5EC21F09F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24504" y="419104"/>
            <a:ext cx="980902" cy="327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Google Shape;2321;p35">
            <a:extLst>
              <a:ext uri="{FF2B5EF4-FFF2-40B4-BE49-F238E27FC236}">
                <a16:creationId xmlns:a16="http://schemas.microsoft.com/office/drawing/2014/main" id="{ACAEBBDA-AFD3-44E9-8962-35305C23E515}"/>
              </a:ext>
            </a:extLst>
          </p:cNvPr>
          <p:cNvSpPr txBox="1">
            <a:spLocks/>
          </p:cNvSpPr>
          <p:nvPr/>
        </p:nvSpPr>
        <p:spPr>
          <a:xfrm>
            <a:off x="1474234" y="292208"/>
            <a:ext cx="66827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oboto Mono SemiBold"/>
              <a:buNone/>
              <a:defRPr sz="5000" b="0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oboto Mono SemiBold"/>
              <a:buNone/>
              <a:defRPr sz="5200" b="0" i="0" u="none" strike="noStrike" cap="none">
                <a:solidFill>
                  <a:srgbClr val="191919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oboto Mono SemiBold"/>
              <a:buNone/>
              <a:defRPr sz="5200" b="0" i="0" u="none" strike="noStrike" cap="none">
                <a:solidFill>
                  <a:srgbClr val="191919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oboto Mono SemiBold"/>
              <a:buNone/>
              <a:defRPr sz="5200" b="0" i="0" u="none" strike="noStrike" cap="none">
                <a:solidFill>
                  <a:srgbClr val="191919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oboto Mono SemiBold"/>
              <a:buNone/>
              <a:defRPr sz="5200" b="0" i="0" u="none" strike="noStrike" cap="none">
                <a:solidFill>
                  <a:srgbClr val="191919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oboto Mono SemiBold"/>
              <a:buNone/>
              <a:defRPr sz="5200" b="0" i="0" u="none" strike="noStrike" cap="none">
                <a:solidFill>
                  <a:srgbClr val="191919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oboto Mono SemiBold"/>
              <a:buNone/>
              <a:defRPr sz="5200" b="0" i="0" u="none" strike="noStrike" cap="none">
                <a:solidFill>
                  <a:srgbClr val="191919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oboto Mono SemiBold"/>
              <a:buNone/>
              <a:defRPr sz="5200" b="0" i="0" u="none" strike="noStrike" cap="none">
                <a:solidFill>
                  <a:srgbClr val="191919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Font typeface="Roboto Mono SemiBold"/>
              <a:buNone/>
              <a:defRPr sz="5200" b="0" i="0" u="none" strike="noStrike" cap="none">
                <a:solidFill>
                  <a:srgbClr val="191919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ctr"/>
            <a:r>
              <a:rPr lang="en-US" sz="2400" dirty="0"/>
              <a:t>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>
          <a:extLst>
            <a:ext uri="{FF2B5EF4-FFF2-40B4-BE49-F238E27FC236}">
              <a16:creationId xmlns:a16="http://schemas.microsoft.com/office/drawing/2014/main" id="{C56E946E-3BB0-7B8D-B1F8-31194C1D63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>
            <a:extLst>
              <a:ext uri="{FF2B5EF4-FFF2-40B4-BE49-F238E27FC236}">
                <a16:creationId xmlns:a16="http://schemas.microsoft.com/office/drawing/2014/main" id="{6E7261FB-75B3-884D-B2F9-73F491298D3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09606" y="2763975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Aoi Sora Introduction</a:t>
            </a:r>
          </a:p>
        </p:txBody>
      </p:sp>
      <p:sp>
        <p:nvSpPr>
          <p:cNvPr id="2362" name="Google Shape;2362;p39">
            <a:extLst>
              <a:ext uri="{FF2B5EF4-FFF2-40B4-BE49-F238E27FC236}">
                <a16:creationId xmlns:a16="http://schemas.microsoft.com/office/drawing/2014/main" id="{D4641870-3BFE-514A-4341-2FE63FCB5AC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</a:rPr>
              <a:t>02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2363" name="Google Shape;2363;p39">
            <a:extLst>
              <a:ext uri="{FF2B5EF4-FFF2-40B4-BE49-F238E27FC236}">
                <a16:creationId xmlns:a16="http://schemas.microsoft.com/office/drawing/2014/main" id="{B43A1AF6-4F2F-6FDC-25E7-0FEDF2F56EE5}"/>
              </a:ext>
            </a:extLst>
          </p:cNvPr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364" name="Google Shape;2364;p39">
            <a:extLst>
              <a:ext uri="{FF2B5EF4-FFF2-40B4-BE49-F238E27FC236}">
                <a16:creationId xmlns:a16="http://schemas.microsoft.com/office/drawing/2014/main" id="{1EEFC03E-9D64-2033-D09E-3B5E89F33C80}"/>
              </a:ext>
            </a:extLst>
          </p:cNvPr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-1917" r="7923"/>
          <a:stretch/>
        </p:blipFill>
        <p:spPr>
          <a:xfrm>
            <a:off x="5796194" y="819150"/>
            <a:ext cx="2638200" cy="35052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2365" name="Google Shape;2365;p39">
            <a:extLst>
              <a:ext uri="{FF2B5EF4-FFF2-40B4-BE49-F238E27FC236}">
                <a16:creationId xmlns:a16="http://schemas.microsoft.com/office/drawing/2014/main" id="{0B3EDE39-DF25-E504-0C25-58BE38C3FCF8}"/>
              </a:ext>
            </a:extLst>
          </p:cNvPr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>
              <a:extLst>
                <a:ext uri="{FF2B5EF4-FFF2-40B4-BE49-F238E27FC236}">
                  <a16:creationId xmlns:a16="http://schemas.microsoft.com/office/drawing/2014/main" id="{FACA209C-30B0-816F-8171-8B3270477B45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>
              <a:extLst>
                <a:ext uri="{FF2B5EF4-FFF2-40B4-BE49-F238E27FC236}">
                  <a16:creationId xmlns:a16="http://schemas.microsoft.com/office/drawing/2014/main" id="{195504DD-EB67-1925-0C3F-4E820D4BAC2E}"/>
                </a:ext>
              </a:extLst>
            </p:cNvPr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>
              <a:extLst>
                <a:ext uri="{FF2B5EF4-FFF2-40B4-BE49-F238E27FC236}">
                  <a16:creationId xmlns:a16="http://schemas.microsoft.com/office/drawing/2014/main" id="{B73F5A26-B083-E40A-2D96-D4963D2B834E}"/>
                </a:ext>
              </a:extLst>
            </p:cNvPr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>
              <a:extLst>
                <a:ext uri="{FF2B5EF4-FFF2-40B4-BE49-F238E27FC236}">
                  <a16:creationId xmlns:a16="http://schemas.microsoft.com/office/drawing/2014/main" id="{4AB316CB-AF96-DDBA-FE0E-67C5B3FB1825}"/>
                </a:ext>
              </a:extLst>
            </p:cNvPr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>
              <a:extLst>
                <a:ext uri="{FF2B5EF4-FFF2-40B4-BE49-F238E27FC236}">
                  <a16:creationId xmlns:a16="http://schemas.microsoft.com/office/drawing/2014/main" id="{318D4F19-D9A1-BA34-293C-69EE18D2D88A}"/>
                </a:ext>
              </a:extLst>
            </p:cNvPr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>
              <a:extLst>
                <a:ext uri="{FF2B5EF4-FFF2-40B4-BE49-F238E27FC236}">
                  <a16:creationId xmlns:a16="http://schemas.microsoft.com/office/drawing/2014/main" id="{F811ECC5-4EDF-D387-FBDA-D5E9270398C7}"/>
                </a:ext>
              </a:extLst>
            </p:cNvPr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logo with blue text&#10;&#10;AI-generated content may be incorrect.">
            <a:extLst>
              <a:ext uri="{FF2B5EF4-FFF2-40B4-BE49-F238E27FC236}">
                <a16:creationId xmlns:a16="http://schemas.microsoft.com/office/drawing/2014/main" id="{2DFC40F7-2F20-356B-FB57-624C2C56504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11349C4-D27E-93F5-BBE0-5A9290E79A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352108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>
          <a:extLst>
            <a:ext uri="{FF2B5EF4-FFF2-40B4-BE49-F238E27FC236}">
              <a16:creationId xmlns:a16="http://schemas.microsoft.com/office/drawing/2014/main" id="{70387564-C25C-B549-8F9B-0D9A5F2C76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36">
            <a:extLst>
              <a:ext uri="{FF2B5EF4-FFF2-40B4-BE49-F238E27FC236}">
                <a16:creationId xmlns:a16="http://schemas.microsoft.com/office/drawing/2014/main" id="{B8CFD04B-C3A0-2B45-5753-939287F112E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174" y="192103"/>
            <a:ext cx="7704000" cy="406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2. Aoi Sora Introduction</a:t>
            </a:r>
            <a:br>
              <a:rPr lang="en-US" sz="20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_Introduction to the Task Management Project</a:t>
            </a:r>
            <a:endParaRPr sz="2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 descr="A logo with blue text&#10;&#10;AI-generated content may be incorrect.">
            <a:extLst>
              <a:ext uri="{FF2B5EF4-FFF2-40B4-BE49-F238E27FC236}">
                <a16:creationId xmlns:a16="http://schemas.microsoft.com/office/drawing/2014/main" id="{13A7D690-780D-C5A6-4C39-2D44D35BA76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7DB6861D-B8E5-89CF-30CD-72BD3D04F3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7BD06073-4629-7FA2-AA69-81E4FEA485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5945" y="989026"/>
            <a:ext cx="7140545" cy="348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14369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>
          <a:extLst>
            <a:ext uri="{FF2B5EF4-FFF2-40B4-BE49-F238E27FC236}">
              <a16:creationId xmlns:a16="http://schemas.microsoft.com/office/drawing/2014/main" id="{86C49D08-E4C4-3D6E-58FC-1745C2A23E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36">
            <a:extLst>
              <a:ext uri="{FF2B5EF4-FFF2-40B4-BE49-F238E27FC236}">
                <a16:creationId xmlns:a16="http://schemas.microsoft.com/office/drawing/2014/main" id="{6FA09C9A-909C-476D-8052-4032161DC15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174" y="192103"/>
            <a:ext cx="7704000" cy="406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2. Aoi Sora Introduction</a:t>
            </a:r>
            <a:br>
              <a:rPr lang="en-US" sz="20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_Introduction to the Task Management Project</a:t>
            </a:r>
            <a:endParaRPr sz="2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 descr="A logo with blue text&#10;&#10;AI-generated content may be incorrect.">
            <a:extLst>
              <a:ext uri="{FF2B5EF4-FFF2-40B4-BE49-F238E27FC236}">
                <a16:creationId xmlns:a16="http://schemas.microsoft.com/office/drawing/2014/main" id="{0A1843D4-E621-C097-2BBA-08797F481D9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5E59F3B8-F934-997F-8E23-C464719DE1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DA5310-E66B-210C-A09F-8119468496E1}"/>
              </a:ext>
            </a:extLst>
          </p:cNvPr>
          <p:cNvSpPr/>
          <p:nvPr/>
        </p:nvSpPr>
        <p:spPr>
          <a:xfrm>
            <a:off x="927100" y="1435100"/>
            <a:ext cx="7416800" cy="27559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vi-VN"/>
              <a:t>Timeline phat trieenr: </a:t>
            </a:r>
          </a:p>
          <a:p>
            <a:pPr algn="ctr"/>
            <a:endParaRPr lang="vi-VN"/>
          </a:p>
          <a:p>
            <a:pPr algn="ctr"/>
            <a:r>
              <a:rPr lang="vi-VN"/>
              <a:t>Tháng 10: ký hợp đồng</a:t>
            </a:r>
            <a:br>
              <a:rPr lang="vi-VN"/>
            </a:br>
            <a:r>
              <a:rPr lang="vi-VN"/>
              <a:t>Sau khi hoàn tất thủ tục ký hợp đồng: 2 tháng </a:t>
            </a:r>
            <a:br>
              <a:rPr lang="vi-VN"/>
            </a:br>
            <a:r>
              <a:rPr lang="vi-VN"/>
              <a:t>Bàn giao sử dụng: tháng 1 2026 </a:t>
            </a:r>
          </a:p>
          <a:p>
            <a:pPr algn="ctr"/>
            <a:endParaRPr lang="vi-VN"/>
          </a:p>
          <a:p>
            <a:pPr algn="ctr"/>
            <a:endParaRPr lang="vi-VN"/>
          </a:p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584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6" name="Google Shape;2336;p37"/>
          <p:cNvSpPr txBox="1">
            <a:spLocks noGrp="1"/>
          </p:cNvSpPr>
          <p:nvPr>
            <p:ph type="title"/>
          </p:nvPr>
        </p:nvSpPr>
        <p:spPr>
          <a:xfrm>
            <a:off x="720000" y="532925"/>
            <a:ext cx="7704000" cy="58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chemeClr val="bg2">
                    <a:lumMod val="50000"/>
                  </a:schemeClr>
                </a:solidFill>
              </a:rPr>
              <a:t>AGENDA</a:t>
            </a:r>
            <a:endParaRPr b="1"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37" name="Google Shape;2337;p37"/>
          <p:cNvSpPr txBox="1">
            <a:spLocks noGrp="1"/>
          </p:cNvSpPr>
          <p:nvPr>
            <p:ph type="title" idx="2"/>
          </p:nvPr>
        </p:nvSpPr>
        <p:spPr>
          <a:xfrm>
            <a:off x="1422007" y="1628387"/>
            <a:ext cx="802500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</a:rPr>
              <a:t>01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2346" name="Google Shape;2346;p37"/>
          <p:cNvSpPr txBox="1">
            <a:spLocks noGrp="1"/>
          </p:cNvSpPr>
          <p:nvPr>
            <p:ph type="subTitle" idx="13"/>
          </p:nvPr>
        </p:nvSpPr>
        <p:spPr>
          <a:xfrm>
            <a:off x="2224507" y="1628387"/>
            <a:ext cx="2272678" cy="502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sz="1400" b="1" dirty="0">
                <a:solidFill>
                  <a:schemeClr val="bg2">
                    <a:lumMod val="50000"/>
                  </a:schemeClr>
                </a:solidFill>
              </a:rPr>
              <a:t>Aura </a:t>
            </a:r>
            <a:r>
              <a:rPr lang="en-US" sz="14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1400" b="1" dirty="0">
                <a:solidFill>
                  <a:schemeClr val="bg2">
                    <a:lumMod val="50000"/>
                  </a:schemeClr>
                </a:solidFill>
              </a:rPr>
              <a:t> Introduction</a:t>
            </a:r>
            <a:endParaRPr sz="1400" b="1"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2349" name="Google Shape;2349;p37"/>
          <p:cNvCxnSpPr>
            <a:cxnSpLocks/>
          </p:cNvCxnSpPr>
          <p:nvPr/>
        </p:nvCxnSpPr>
        <p:spPr>
          <a:xfrm>
            <a:off x="4572000" y="2363916"/>
            <a:ext cx="0" cy="2922609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" name="Google Shape;2337;p37">
            <a:extLst>
              <a:ext uri="{FF2B5EF4-FFF2-40B4-BE49-F238E27FC236}">
                <a16:creationId xmlns:a16="http://schemas.microsoft.com/office/drawing/2014/main" id="{54F3EC07-CF4C-9F71-308E-BFB35938F825}"/>
              </a:ext>
            </a:extLst>
          </p:cNvPr>
          <p:cNvSpPr txBox="1">
            <a:spLocks/>
          </p:cNvSpPr>
          <p:nvPr/>
        </p:nvSpPr>
        <p:spPr>
          <a:xfrm>
            <a:off x="4572000" y="1628387"/>
            <a:ext cx="802500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Mono SemiBold"/>
              <a:buNone/>
              <a:defRPr sz="35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Mono SemiBold"/>
              <a:buNone/>
              <a:defRPr sz="3000" b="0" i="0" u="none" strike="noStrike" cap="none">
                <a:solidFill>
                  <a:schemeClr val="accen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Mono SemiBold"/>
              <a:buNone/>
              <a:defRPr sz="3000" b="0" i="0" u="none" strike="noStrike" cap="none">
                <a:solidFill>
                  <a:schemeClr val="accen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Mono SemiBold"/>
              <a:buNone/>
              <a:defRPr sz="3000" b="0" i="0" u="none" strike="noStrike" cap="none">
                <a:solidFill>
                  <a:schemeClr val="accen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Mono SemiBold"/>
              <a:buNone/>
              <a:defRPr sz="3000" b="0" i="0" u="none" strike="noStrike" cap="none">
                <a:solidFill>
                  <a:schemeClr val="accen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Mono SemiBold"/>
              <a:buNone/>
              <a:defRPr sz="3000" b="0" i="0" u="none" strike="noStrike" cap="none">
                <a:solidFill>
                  <a:schemeClr val="accen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Mono SemiBold"/>
              <a:buNone/>
              <a:defRPr sz="3000" b="0" i="0" u="none" strike="noStrike" cap="none">
                <a:solidFill>
                  <a:schemeClr val="accen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Mono SemiBold"/>
              <a:buNone/>
              <a:defRPr sz="3000" b="0" i="0" u="none" strike="noStrike" cap="none">
                <a:solidFill>
                  <a:schemeClr val="accen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000"/>
              <a:buFont typeface="Roboto Mono SemiBold"/>
              <a:buNone/>
              <a:defRPr sz="3000" b="0" i="0" u="none" strike="noStrike" cap="none">
                <a:solidFill>
                  <a:schemeClr val="accent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r>
              <a:rPr lang="en" dirty="0">
                <a:solidFill>
                  <a:schemeClr val="bg2">
                    <a:lumMod val="50000"/>
                  </a:schemeClr>
                </a:solidFill>
              </a:rPr>
              <a:t>02</a:t>
            </a:r>
          </a:p>
        </p:txBody>
      </p:sp>
      <p:sp>
        <p:nvSpPr>
          <p:cNvPr id="23" name="Google Shape;2346;p37">
            <a:extLst>
              <a:ext uri="{FF2B5EF4-FFF2-40B4-BE49-F238E27FC236}">
                <a16:creationId xmlns:a16="http://schemas.microsoft.com/office/drawing/2014/main" id="{8BFF041F-56F6-B105-0423-18AF742AC6E6}"/>
              </a:ext>
            </a:extLst>
          </p:cNvPr>
          <p:cNvSpPr txBox="1">
            <a:spLocks/>
          </p:cNvSpPr>
          <p:nvPr/>
        </p:nvSpPr>
        <p:spPr>
          <a:xfrm>
            <a:off x="5374500" y="1628387"/>
            <a:ext cx="2272678" cy="50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indent="0">
              <a:spcAft>
                <a:spcPts val="1200"/>
              </a:spcAft>
            </a:pPr>
            <a:r>
              <a:rPr lang="en-US" sz="1400" b="1" dirty="0">
                <a:solidFill>
                  <a:schemeClr val="bg2">
                    <a:lumMod val="50000"/>
                  </a:schemeClr>
                </a:solidFill>
              </a:rPr>
              <a:t>Aoi Sora Introduction</a:t>
            </a:r>
          </a:p>
        </p:txBody>
      </p:sp>
      <p:sp>
        <p:nvSpPr>
          <p:cNvPr id="24" name="Google Shape;2346;p37">
            <a:extLst>
              <a:ext uri="{FF2B5EF4-FFF2-40B4-BE49-F238E27FC236}">
                <a16:creationId xmlns:a16="http://schemas.microsoft.com/office/drawing/2014/main" id="{0033D31A-618E-AE62-1075-B8EEE2B26B86}"/>
              </a:ext>
            </a:extLst>
          </p:cNvPr>
          <p:cNvSpPr txBox="1">
            <a:spLocks/>
          </p:cNvSpPr>
          <p:nvPr/>
        </p:nvSpPr>
        <p:spPr>
          <a:xfrm>
            <a:off x="1920239" y="2363916"/>
            <a:ext cx="2576945" cy="235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spcAft>
                <a:spcPts val="1200"/>
              </a:spcAft>
              <a:buClr>
                <a:srgbClr val="1267B4"/>
              </a:buClr>
              <a:buFont typeface="Wingdings" pitchFamily="2" charset="2"/>
              <a:buChar char="ü"/>
            </a:pPr>
            <a:r>
              <a:rPr lang="en-US" sz="1400" dirty="0"/>
              <a:t>Overview</a:t>
            </a:r>
          </a:p>
          <a:p>
            <a:pPr marL="285750" indent="-285750">
              <a:spcAft>
                <a:spcPts val="1200"/>
              </a:spcAft>
              <a:buClr>
                <a:srgbClr val="1267B4"/>
              </a:buClr>
              <a:buFont typeface="Wingdings" pitchFamily="2" charset="2"/>
              <a:buChar char="ü"/>
            </a:pPr>
            <a:r>
              <a:rPr lang="en-US" sz="1400" dirty="0"/>
              <a:t>Introduction to IT Division</a:t>
            </a:r>
          </a:p>
          <a:p>
            <a:pPr marL="285750" indent="-285750">
              <a:spcAft>
                <a:spcPts val="1200"/>
              </a:spcAft>
              <a:buClr>
                <a:srgbClr val="1267B4"/>
              </a:buClr>
              <a:buFont typeface="Wingdings" pitchFamily="2" charset="2"/>
              <a:buChar char="ü"/>
            </a:pPr>
            <a:r>
              <a:rPr lang="en-US" sz="1400" dirty="0"/>
              <a:t>Introduction to System Manager</a:t>
            </a:r>
          </a:p>
          <a:p>
            <a:pPr marL="285750" indent="-285750">
              <a:spcAft>
                <a:spcPts val="1200"/>
              </a:spcAft>
              <a:buClr>
                <a:srgbClr val="1267B4"/>
              </a:buClr>
              <a:buFont typeface="Wingdings" pitchFamily="2" charset="2"/>
              <a:buChar char="ü"/>
            </a:pPr>
            <a:r>
              <a:rPr lang="en-US" sz="1400" dirty="0"/>
              <a:t>Key Differentiators Aura </a:t>
            </a:r>
            <a:r>
              <a:rPr lang="en-US" sz="1400" dirty="0" err="1"/>
              <a:t>Orientalis</a:t>
            </a:r>
            <a:r>
              <a:rPr lang="en-US" sz="1400" dirty="0"/>
              <a:t> Can Deliver</a:t>
            </a:r>
          </a:p>
        </p:txBody>
      </p:sp>
      <p:sp>
        <p:nvSpPr>
          <p:cNvPr id="25" name="Google Shape;2346;p37">
            <a:extLst>
              <a:ext uri="{FF2B5EF4-FFF2-40B4-BE49-F238E27FC236}">
                <a16:creationId xmlns:a16="http://schemas.microsoft.com/office/drawing/2014/main" id="{4DEE0690-7250-DABA-5DFA-F43204369241}"/>
              </a:ext>
            </a:extLst>
          </p:cNvPr>
          <p:cNvSpPr txBox="1">
            <a:spLocks/>
          </p:cNvSpPr>
          <p:nvPr/>
        </p:nvSpPr>
        <p:spPr>
          <a:xfrm>
            <a:off x="5070233" y="2363916"/>
            <a:ext cx="2576945" cy="23561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200"/>
              <a:buFont typeface="Zen Antique"/>
              <a:buNone/>
              <a:defRPr sz="22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Roboto"/>
              <a:buNone/>
              <a:defRPr sz="1400" b="0" i="0" u="none" strike="noStrike" cap="non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285750" indent="-285750">
              <a:spcAft>
                <a:spcPts val="1200"/>
              </a:spcAft>
              <a:buClr>
                <a:srgbClr val="1267B4"/>
              </a:buClr>
              <a:buFont typeface="Wingdings" pitchFamily="2" charset="2"/>
              <a:buChar char="ü"/>
            </a:pPr>
            <a:r>
              <a:rPr lang="vi-VN" sz="1400"/>
              <a:t>Demo</a:t>
            </a:r>
            <a:endParaRPr lang="en-US" sz="1400" dirty="0"/>
          </a:p>
          <a:p>
            <a:pPr marL="285750" indent="-285750">
              <a:spcAft>
                <a:spcPts val="1200"/>
              </a:spcAft>
              <a:buClr>
                <a:srgbClr val="1267B4"/>
              </a:buClr>
              <a:buFont typeface="Wingdings" pitchFamily="2" charset="2"/>
              <a:buChar char="ü"/>
            </a:pPr>
            <a:r>
              <a:rPr lang="en-US" sz="1400"/>
              <a:t>Development Schedule</a:t>
            </a:r>
            <a:endParaRPr lang="en-US" sz="1400" dirty="0"/>
          </a:p>
          <a:p>
            <a:pPr marL="285750" indent="-285750">
              <a:spcAft>
                <a:spcPts val="1200"/>
              </a:spcAft>
              <a:buClr>
                <a:srgbClr val="1267B4"/>
              </a:buClr>
              <a:buFont typeface="Wingdings" pitchFamily="2" charset="2"/>
              <a:buChar char="ü"/>
            </a:pPr>
            <a:r>
              <a:rPr lang="en-US" sz="1400" dirty="0"/>
              <a:t>Discussion</a:t>
            </a:r>
          </a:p>
        </p:txBody>
      </p:sp>
      <p:pic>
        <p:nvPicPr>
          <p:cNvPr id="28" name="Picture 27" descr="A logo with blue text&#10;&#10;AI-generated content may be incorrect.">
            <a:extLst>
              <a:ext uri="{FF2B5EF4-FFF2-40B4-BE49-F238E27FC236}">
                <a16:creationId xmlns:a16="http://schemas.microsoft.com/office/drawing/2014/main" id="{2B4FCFBF-274C-7277-9A53-8AE95C399BE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29" name="Picture 2">
            <a:extLst>
              <a:ext uri="{FF2B5EF4-FFF2-40B4-BE49-F238E27FC236}">
                <a16:creationId xmlns:a16="http://schemas.microsoft.com/office/drawing/2014/main" id="{A71B8F0C-CCEA-B70D-29DF-DC0095D138C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1" name="Google Shape;2361;p39"/>
          <p:cNvSpPr txBox="1">
            <a:spLocks noGrp="1"/>
          </p:cNvSpPr>
          <p:nvPr>
            <p:ph type="title"/>
          </p:nvPr>
        </p:nvSpPr>
        <p:spPr>
          <a:xfrm>
            <a:off x="709606" y="2763975"/>
            <a:ext cx="5115000" cy="1050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Introduction</a:t>
            </a:r>
          </a:p>
        </p:txBody>
      </p:sp>
      <p:sp>
        <p:nvSpPr>
          <p:cNvPr id="2362" name="Google Shape;2362;p39"/>
          <p:cNvSpPr txBox="1">
            <a:spLocks noGrp="1"/>
          </p:cNvSpPr>
          <p:nvPr>
            <p:ph type="title" idx="2"/>
          </p:nvPr>
        </p:nvSpPr>
        <p:spPr>
          <a:xfrm>
            <a:off x="709618" y="1328925"/>
            <a:ext cx="1626600" cy="128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50000"/>
                  </a:schemeClr>
                </a:solidFill>
              </a:rPr>
              <a:t>01</a:t>
            </a:r>
            <a:endParaRPr dirty="0">
              <a:solidFill>
                <a:schemeClr val="bg2">
                  <a:lumMod val="50000"/>
                </a:schemeClr>
              </a:solidFill>
            </a:endParaRPr>
          </a:p>
        </p:txBody>
      </p:sp>
      <p:cxnSp>
        <p:nvCxnSpPr>
          <p:cNvPr id="2363" name="Google Shape;2363;p39"/>
          <p:cNvCxnSpPr/>
          <p:nvPr/>
        </p:nvCxnSpPr>
        <p:spPr>
          <a:xfrm rot="10800000">
            <a:off x="-866282" y="2763975"/>
            <a:ext cx="23892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364" name="Google Shape;2364;p39"/>
          <p:cNvPicPr preferRelativeResize="0">
            <a:picLocks noGrp="1"/>
          </p:cNvPicPr>
          <p:nvPr>
            <p:ph type="pic" idx="3"/>
          </p:nvPr>
        </p:nvPicPr>
        <p:blipFill rotWithShape="1">
          <a:blip r:embed="rId3">
            <a:alphaModFix/>
          </a:blip>
          <a:srcRect l="-1917" r="7923"/>
          <a:stretch/>
        </p:blipFill>
        <p:spPr>
          <a:xfrm>
            <a:off x="5796194" y="819150"/>
            <a:ext cx="2638200" cy="3505200"/>
          </a:xfrm>
          <a:prstGeom prst="snip2DiagRect">
            <a:avLst>
              <a:gd name="adj1" fmla="val 0"/>
              <a:gd name="adj2" fmla="val 16667"/>
            </a:avLst>
          </a:prstGeom>
        </p:spPr>
      </p:pic>
      <p:grpSp>
        <p:nvGrpSpPr>
          <p:cNvPr id="2365" name="Google Shape;2365;p39"/>
          <p:cNvGrpSpPr/>
          <p:nvPr/>
        </p:nvGrpSpPr>
        <p:grpSpPr>
          <a:xfrm rot="5400000">
            <a:off x="1814964" y="-1292741"/>
            <a:ext cx="3689134" cy="3227984"/>
            <a:chOff x="1067625" y="-1658125"/>
            <a:chExt cx="2887550" cy="2526600"/>
          </a:xfrm>
        </p:grpSpPr>
        <p:sp>
          <p:nvSpPr>
            <p:cNvPr id="2366" name="Google Shape;2366;p3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extrusionOk="0">
                  <a:moveTo>
                    <a:pt x="49765" y="12202"/>
                  </a:moveTo>
                  <a:lnTo>
                    <a:pt x="49893" y="12585"/>
                  </a:lnTo>
                  <a:lnTo>
                    <a:pt x="50148" y="12905"/>
                  </a:lnTo>
                  <a:lnTo>
                    <a:pt x="50468" y="13097"/>
                  </a:lnTo>
                  <a:lnTo>
                    <a:pt x="50659" y="13160"/>
                  </a:lnTo>
                  <a:lnTo>
                    <a:pt x="50851" y="13224"/>
                  </a:lnTo>
                  <a:lnTo>
                    <a:pt x="51107" y="13160"/>
                  </a:lnTo>
                  <a:lnTo>
                    <a:pt x="51298" y="13097"/>
                  </a:lnTo>
                  <a:lnTo>
                    <a:pt x="56601" y="22232"/>
                  </a:lnTo>
                  <a:lnTo>
                    <a:pt x="56409" y="22423"/>
                  </a:lnTo>
                  <a:lnTo>
                    <a:pt x="56281" y="22615"/>
                  </a:lnTo>
                  <a:lnTo>
                    <a:pt x="56153" y="22871"/>
                  </a:lnTo>
                  <a:lnTo>
                    <a:pt x="56153" y="23126"/>
                  </a:lnTo>
                  <a:lnTo>
                    <a:pt x="56153" y="23382"/>
                  </a:lnTo>
                  <a:lnTo>
                    <a:pt x="56281" y="23637"/>
                  </a:lnTo>
                  <a:lnTo>
                    <a:pt x="56409" y="23829"/>
                  </a:lnTo>
                  <a:lnTo>
                    <a:pt x="56601" y="24021"/>
                  </a:lnTo>
                  <a:lnTo>
                    <a:pt x="51298" y="33156"/>
                  </a:lnTo>
                  <a:lnTo>
                    <a:pt x="51107" y="33092"/>
                  </a:lnTo>
                  <a:lnTo>
                    <a:pt x="50659" y="33092"/>
                  </a:lnTo>
                  <a:lnTo>
                    <a:pt x="50468" y="33156"/>
                  </a:lnTo>
                  <a:lnTo>
                    <a:pt x="50148" y="33347"/>
                  </a:lnTo>
                  <a:lnTo>
                    <a:pt x="49893" y="33667"/>
                  </a:lnTo>
                  <a:lnTo>
                    <a:pt x="49765" y="34050"/>
                  </a:lnTo>
                  <a:lnTo>
                    <a:pt x="39224" y="34050"/>
                  </a:lnTo>
                  <a:lnTo>
                    <a:pt x="39097" y="33667"/>
                  </a:lnTo>
                  <a:lnTo>
                    <a:pt x="38841" y="33347"/>
                  </a:lnTo>
                  <a:lnTo>
                    <a:pt x="38522" y="33156"/>
                  </a:lnTo>
                  <a:lnTo>
                    <a:pt x="38330" y="33092"/>
                  </a:lnTo>
                  <a:lnTo>
                    <a:pt x="37883" y="33092"/>
                  </a:lnTo>
                  <a:lnTo>
                    <a:pt x="37691" y="33156"/>
                  </a:lnTo>
                  <a:lnTo>
                    <a:pt x="32261" y="23765"/>
                  </a:lnTo>
                  <a:lnTo>
                    <a:pt x="32517" y="23637"/>
                  </a:lnTo>
                  <a:lnTo>
                    <a:pt x="32708" y="23382"/>
                  </a:lnTo>
                  <a:lnTo>
                    <a:pt x="32836" y="23126"/>
                  </a:lnTo>
                  <a:lnTo>
                    <a:pt x="32836" y="22807"/>
                  </a:lnTo>
                  <a:lnTo>
                    <a:pt x="32836" y="22615"/>
                  </a:lnTo>
                  <a:lnTo>
                    <a:pt x="32772" y="22360"/>
                  </a:lnTo>
                  <a:lnTo>
                    <a:pt x="32644" y="22168"/>
                  </a:lnTo>
                  <a:lnTo>
                    <a:pt x="32517" y="22040"/>
                  </a:lnTo>
                  <a:lnTo>
                    <a:pt x="37691" y="13097"/>
                  </a:lnTo>
                  <a:lnTo>
                    <a:pt x="37883" y="13160"/>
                  </a:lnTo>
                  <a:lnTo>
                    <a:pt x="38138" y="13224"/>
                  </a:lnTo>
                  <a:lnTo>
                    <a:pt x="38330" y="13160"/>
                  </a:lnTo>
                  <a:lnTo>
                    <a:pt x="38522" y="13097"/>
                  </a:lnTo>
                  <a:lnTo>
                    <a:pt x="38841" y="12905"/>
                  </a:lnTo>
                  <a:lnTo>
                    <a:pt x="39097" y="12585"/>
                  </a:lnTo>
                  <a:lnTo>
                    <a:pt x="39224" y="12202"/>
                  </a:lnTo>
                  <a:close/>
                  <a:moveTo>
                    <a:pt x="87967" y="12202"/>
                  </a:moveTo>
                  <a:lnTo>
                    <a:pt x="88031" y="12585"/>
                  </a:lnTo>
                  <a:lnTo>
                    <a:pt x="88287" y="12905"/>
                  </a:lnTo>
                  <a:lnTo>
                    <a:pt x="88606" y="13097"/>
                  </a:lnTo>
                  <a:lnTo>
                    <a:pt x="88798" y="13160"/>
                  </a:lnTo>
                  <a:lnTo>
                    <a:pt x="88989" y="13224"/>
                  </a:lnTo>
                  <a:lnTo>
                    <a:pt x="89245" y="13160"/>
                  </a:lnTo>
                  <a:lnTo>
                    <a:pt x="89437" y="13097"/>
                  </a:lnTo>
                  <a:lnTo>
                    <a:pt x="94803" y="22360"/>
                  </a:lnTo>
                  <a:lnTo>
                    <a:pt x="94675" y="22487"/>
                  </a:lnTo>
                  <a:lnTo>
                    <a:pt x="94547" y="22679"/>
                  </a:lnTo>
                  <a:lnTo>
                    <a:pt x="94483" y="22934"/>
                  </a:lnTo>
                  <a:lnTo>
                    <a:pt x="94483" y="23126"/>
                  </a:lnTo>
                  <a:lnTo>
                    <a:pt x="94483" y="23382"/>
                  </a:lnTo>
                  <a:lnTo>
                    <a:pt x="94547" y="23573"/>
                  </a:lnTo>
                  <a:lnTo>
                    <a:pt x="94675" y="23765"/>
                  </a:lnTo>
                  <a:lnTo>
                    <a:pt x="94803" y="23893"/>
                  </a:lnTo>
                  <a:lnTo>
                    <a:pt x="91864" y="29003"/>
                  </a:lnTo>
                  <a:lnTo>
                    <a:pt x="89437" y="33156"/>
                  </a:lnTo>
                  <a:lnTo>
                    <a:pt x="89245" y="33092"/>
                  </a:lnTo>
                  <a:lnTo>
                    <a:pt x="88798" y="33092"/>
                  </a:lnTo>
                  <a:lnTo>
                    <a:pt x="88606" y="33156"/>
                  </a:lnTo>
                  <a:lnTo>
                    <a:pt x="88287" y="33347"/>
                  </a:lnTo>
                  <a:lnTo>
                    <a:pt x="88031" y="33667"/>
                  </a:lnTo>
                  <a:lnTo>
                    <a:pt x="87967" y="34050"/>
                  </a:lnTo>
                  <a:lnTo>
                    <a:pt x="77363" y="34050"/>
                  </a:lnTo>
                  <a:lnTo>
                    <a:pt x="77235" y="33667"/>
                  </a:lnTo>
                  <a:lnTo>
                    <a:pt x="77043" y="33347"/>
                  </a:lnTo>
                  <a:lnTo>
                    <a:pt x="76660" y="33156"/>
                  </a:lnTo>
                  <a:lnTo>
                    <a:pt x="76468" y="33092"/>
                  </a:lnTo>
                  <a:lnTo>
                    <a:pt x="76085" y="33092"/>
                  </a:lnTo>
                  <a:lnTo>
                    <a:pt x="75829" y="33156"/>
                  </a:lnTo>
                  <a:lnTo>
                    <a:pt x="70527" y="24021"/>
                  </a:lnTo>
                  <a:lnTo>
                    <a:pt x="70719" y="23829"/>
                  </a:lnTo>
                  <a:lnTo>
                    <a:pt x="70910" y="23637"/>
                  </a:lnTo>
                  <a:lnTo>
                    <a:pt x="70974" y="23382"/>
                  </a:lnTo>
                  <a:lnTo>
                    <a:pt x="71038" y="23126"/>
                  </a:lnTo>
                  <a:lnTo>
                    <a:pt x="70974" y="22871"/>
                  </a:lnTo>
                  <a:lnTo>
                    <a:pt x="70910" y="22615"/>
                  </a:lnTo>
                  <a:lnTo>
                    <a:pt x="70719" y="22423"/>
                  </a:lnTo>
                  <a:lnTo>
                    <a:pt x="70527" y="22232"/>
                  </a:lnTo>
                  <a:lnTo>
                    <a:pt x="75702" y="13352"/>
                  </a:lnTo>
                  <a:lnTo>
                    <a:pt x="75829" y="13097"/>
                  </a:lnTo>
                  <a:lnTo>
                    <a:pt x="76085" y="13160"/>
                  </a:lnTo>
                  <a:lnTo>
                    <a:pt x="76277" y="13224"/>
                  </a:lnTo>
                  <a:lnTo>
                    <a:pt x="76468" y="13160"/>
                  </a:lnTo>
                  <a:lnTo>
                    <a:pt x="76660" y="13097"/>
                  </a:lnTo>
                  <a:lnTo>
                    <a:pt x="77043" y="12905"/>
                  </a:lnTo>
                  <a:lnTo>
                    <a:pt x="77235" y="12585"/>
                  </a:lnTo>
                  <a:lnTo>
                    <a:pt x="77363" y="12202"/>
                  </a:lnTo>
                  <a:close/>
                  <a:moveTo>
                    <a:pt x="68866" y="23254"/>
                  </a:moveTo>
                  <a:lnTo>
                    <a:pt x="68994" y="23637"/>
                  </a:lnTo>
                  <a:lnTo>
                    <a:pt x="69186" y="23957"/>
                  </a:lnTo>
                  <a:lnTo>
                    <a:pt x="69569" y="24148"/>
                  </a:lnTo>
                  <a:lnTo>
                    <a:pt x="69761" y="24212"/>
                  </a:lnTo>
                  <a:lnTo>
                    <a:pt x="70144" y="24212"/>
                  </a:lnTo>
                  <a:lnTo>
                    <a:pt x="70399" y="24084"/>
                  </a:lnTo>
                  <a:lnTo>
                    <a:pt x="75702" y="33284"/>
                  </a:lnTo>
                  <a:lnTo>
                    <a:pt x="75510" y="33411"/>
                  </a:lnTo>
                  <a:lnTo>
                    <a:pt x="75318" y="33667"/>
                  </a:lnTo>
                  <a:lnTo>
                    <a:pt x="75255" y="33858"/>
                  </a:lnTo>
                  <a:lnTo>
                    <a:pt x="75191" y="34178"/>
                  </a:lnTo>
                  <a:lnTo>
                    <a:pt x="75255" y="34433"/>
                  </a:lnTo>
                  <a:lnTo>
                    <a:pt x="75318" y="34625"/>
                  </a:lnTo>
                  <a:lnTo>
                    <a:pt x="75510" y="34881"/>
                  </a:lnTo>
                  <a:lnTo>
                    <a:pt x="75702" y="35008"/>
                  </a:lnTo>
                  <a:lnTo>
                    <a:pt x="75446" y="35392"/>
                  </a:lnTo>
                  <a:lnTo>
                    <a:pt x="70463" y="44080"/>
                  </a:lnTo>
                  <a:lnTo>
                    <a:pt x="70080" y="44080"/>
                  </a:lnTo>
                  <a:lnTo>
                    <a:pt x="69888" y="44144"/>
                  </a:lnTo>
                  <a:lnTo>
                    <a:pt x="69505" y="44335"/>
                  </a:lnTo>
                  <a:lnTo>
                    <a:pt x="69313" y="44655"/>
                  </a:lnTo>
                  <a:lnTo>
                    <a:pt x="69186" y="45038"/>
                  </a:lnTo>
                  <a:lnTo>
                    <a:pt x="58325" y="45038"/>
                  </a:lnTo>
                  <a:lnTo>
                    <a:pt x="58198" y="44655"/>
                  </a:lnTo>
                  <a:lnTo>
                    <a:pt x="57942" y="44335"/>
                  </a:lnTo>
                  <a:lnTo>
                    <a:pt x="57623" y="44144"/>
                  </a:lnTo>
                  <a:lnTo>
                    <a:pt x="57431" y="44080"/>
                  </a:lnTo>
                  <a:lnTo>
                    <a:pt x="56984" y="44080"/>
                  </a:lnTo>
                  <a:lnTo>
                    <a:pt x="56792" y="44208"/>
                  </a:lnTo>
                  <a:lnTo>
                    <a:pt x="51490" y="35008"/>
                  </a:lnTo>
                  <a:lnTo>
                    <a:pt x="51682" y="34881"/>
                  </a:lnTo>
                  <a:lnTo>
                    <a:pt x="51809" y="34625"/>
                  </a:lnTo>
                  <a:lnTo>
                    <a:pt x="51873" y="34433"/>
                  </a:lnTo>
                  <a:lnTo>
                    <a:pt x="51937" y="34178"/>
                  </a:lnTo>
                  <a:lnTo>
                    <a:pt x="51873" y="33858"/>
                  </a:lnTo>
                  <a:lnTo>
                    <a:pt x="51809" y="33667"/>
                  </a:lnTo>
                  <a:lnTo>
                    <a:pt x="51682" y="33411"/>
                  </a:lnTo>
                  <a:lnTo>
                    <a:pt x="51490" y="33284"/>
                  </a:lnTo>
                  <a:lnTo>
                    <a:pt x="56792" y="24084"/>
                  </a:lnTo>
                  <a:lnTo>
                    <a:pt x="56984" y="24148"/>
                  </a:lnTo>
                  <a:lnTo>
                    <a:pt x="57239" y="24212"/>
                  </a:lnTo>
                  <a:lnTo>
                    <a:pt x="57431" y="24148"/>
                  </a:lnTo>
                  <a:lnTo>
                    <a:pt x="57623" y="24148"/>
                  </a:lnTo>
                  <a:lnTo>
                    <a:pt x="57942" y="23893"/>
                  </a:lnTo>
                  <a:lnTo>
                    <a:pt x="58198" y="23637"/>
                  </a:lnTo>
                  <a:lnTo>
                    <a:pt x="58262" y="23254"/>
                  </a:lnTo>
                  <a:close/>
                  <a:moveTo>
                    <a:pt x="87967" y="34242"/>
                  </a:moveTo>
                  <a:lnTo>
                    <a:pt x="88031" y="34625"/>
                  </a:lnTo>
                  <a:lnTo>
                    <a:pt x="88287" y="34944"/>
                  </a:lnTo>
                  <a:lnTo>
                    <a:pt x="88606" y="35136"/>
                  </a:lnTo>
                  <a:lnTo>
                    <a:pt x="88798" y="35200"/>
                  </a:lnTo>
                  <a:lnTo>
                    <a:pt x="89245" y="35200"/>
                  </a:lnTo>
                  <a:lnTo>
                    <a:pt x="89437" y="35136"/>
                  </a:lnTo>
                  <a:lnTo>
                    <a:pt x="91034" y="37819"/>
                  </a:lnTo>
                  <a:lnTo>
                    <a:pt x="94803" y="44399"/>
                  </a:lnTo>
                  <a:lnTo>
                    <a:pt x="94675" y="44527"/>
                  </a:lnTo>
                  <a:lnTo>
                    <a:pt x="94547" y="44719"/>
                  </a:lnTo>
                  <a:lnTo>
                    <a:pt x="94483" y="44910"/>
                  </a:lnTo>
                  <a:lnTo>
                    <a:pt x="94483" y="45166"/>
                  </a:lnTo>
                  <a:lnTo>
                    <a:pt x="94483" y="45357"/>
                  </a:lnTo>
                  <a:lnTo>
                    <a:pt x="94547" y="45613"/>
                  </a:lnTo>
                  <a:lnTo>
                    <a:pt x="94675" y="45805"/>
                  </a:lnTo>
                  <a:lnTo>
                    <a:pt x="94803" y="45932"/>
                  </a:lnTo>
                  <a:lnTo>
                    <a:pt x="89437" y="55195"/>
                  </a:lnTo>
                  <a:lnTo>
                    <a:pt x="89245" y="55132"/>
                  </a:lnTo>
                  <a:lnTo>
                    <a:pt x="88989" y="55068"/>
                  </a:lnTo>
                  <a:lnTo>
                    <a:pt x="88798" y="55132"/>
                  </a:lnTo>
                  <a:lnTo>
                    <a:pt x="88606" y="55195"/>
                  </a:lnTo>
                  <a:lnTo>
                    <a:pt x="88287" y="55387"/>
                  </a:lnTo>
                  <a:lnTo>
                    <a:pt x="88031" y="55706"/>
                  </a:lnTo>
                  <a:lnTo>
                    <a:pt x="87967" y="56090"/>
                  </a:lnTo>
                  <a:lnTo>
                    <a:pt x="77363" y="56090"/>
                  </a:lnTo>
                  <a:lnTo>
                    <a:pt x="77235" y="55706"/>
                  </a:lnTo>
                  <a:lnTo>
                    <a:pt x="77043" y="55387"/>
                  </a:lnTo>
                  <a:lnTo>
                    <a:pt x="76660" y="55195"/>
                  </a:lnTo>
                  <a:lnTo>
                    <a:pt x="76468" y="55132"/>
                  </a:lnTo>
                  <a:lnTo>
                    <a:pt x="76277" y="55068"/>
                  </a:lnTo>
                  <a:lnTo>
                    <a:pt x="76085" y="55132"/>
                  </a:lnTo>
                  <a:lnTo>
                    <a:pt x="75893" y="55195"/>
                  </a:lnTo>
                  <a:lnTo>
                    <a:pt x="75702" y="55259"/>
                  </a:lnTo>
                  <a:lnTo>
                    <a:pt x="75510" y="55387"/>
                  </a:lnTo>
                  <a:lnTo>
                    <a:pt x="75382" y="55579"/>
                  </a:lnTo>
                  <a:lnTo>
                    <a:pt x="75318" y="55770"/>
                  </a:lnTo>
                  <a:lnTo>
                    <a:pt x="75255" y="55962"/>
                  </a:lnTo>
                  <a:lnTo>
                    <a:pt x="75191" y="56154"/>
                  </a:lnTo>
                  <a:lnTo>
                    <a:pt x="75255" y="56409"/>
                  </a:lnTo>
                  <a:lnTo>
                    <a:pt x="75318" y="56665"/>
                  </a:lnTo>
                  <a:lnTo>
                    <a:pt x="75510" y="56920"/>
                  </a:lnTo>
                  <a:lnTo>
                    <a:pt x="75702" y="57048"/>
                  </a:lnTo>
                  <a:lnTo>
                    <a:pt x="70336" y="66311"/>
                  </a:lnTo>
                  <a:lnTo>
                    <a:pt x="70144" y="66247"/>
                  </a:lnTo>
                  <a:lnTo>
                    <a:pt x="69888" y="66247"/>
                  </a:lnTo>
                  <a:lnTo>
                    <a:pt x="69505" y="66311"/>
                  </a:lnTo>
                  <a:lnTo>
                    <a:pt x="69186" y="66503"/>
                  </a:lnTo>
                  <a:lnTo>
                    <a:pt x="68994" y="66758"/>
                  </a:lnTo>
                  <a:lnTo>
                    <a:pt x="68866" y="67078"/>
                  </a:lnTo>
                  <a:lnTo>
                    <a:pt x="58325" y="67078"/>
                  </a:lnTo>
                  <a:lnTo>
                    <a:pt x="58198" y="66758"/>
                  </a:lnTo>
                  <a:lnTo>
                    <a:pt x="57942" y="66503"/>
                  </a:lnTo>
                  <a:lnTo>
                    <a:pt x="57623" y="66311"/>
                  </a:lnTo>
                  <a:lnTo>
                    <a:pt x="57303" y="66247"/>
                  </a:lnTo>
                  <a:lnTo>
                    <a:pt x="57048" y="66247"/>
                  </a:lnTo>
                  <a:lnTo>
                    <a:pt x="56856" y="66311"/>
                  </a:lnTo>
                  <a:lnTo>
                    <a:pt x="56664" y="66439"/>
                  </a:lnTo>
                  <a:lnTo>
                    <a:pt x="56537" y="66567"/>
                  </a:lnTo>
                  <a:lnTo>
                    <a:pt x="56409" y="66694"/>
                  </a:lnTo>
                  <a:lnTo>
                    <a:pt x="56281" y="66886"/>
                  </a:lnTo>
                  <a:lnTo>
                    <a:pt x="56217" y="67078"/>
                  </a:lnTo>
                  <a:lnTo>
                    <a:pt x="56217" y="67333"/>
                  </a:lnTo>
                  <a:lnTo>
                    <a:pt x="56217" y="67525"/>
                  </a:lnTo>
                  <a:lnTo>
                    <a:pt x="56281" y="67780"/>
                  </a:lnTo>
                  <a:lnTo>
                    <a:pt x="56409" y="67972"/>
                  </a:lnTo>
                  <a:lnTo>
                    <a:pt x="56537" y="68100"/>
                  </a:lnTo>
                  <a:lnTo>
                    <a:pt x="53534" y="73402"/>
                  </a:lnTo>
                  <a:lnTo>
                    <a:pt x="51298" y="77235"/>
                  </a:lnTo>
                  <a:lnTo>
                    <a:pt x="51107" y="77171"/>
                  </a:lnTo>
                  <a:lnTo>
                    <a:pt x="50851" y="77107"/>
                  </a:lnTo>
                  <a:lnTo>
                    <a:pt x="50659" y="77171"/>
                  </a:lnTo>
                  <a:lnTo>
                    <a:pt x="50468" y="77171"/>
                  </a:lnTo>
                  <a:lnTo>
                    <a:pt x="50148" y="77427"/>
                  </a:lnTo>
                  <a:lnTo>
                    <a:pt x="49893" y="77682"/>
                  </a:lnTo>
                  <a:lnTo>
                    <a:pt x="49765" y="78065"/>
                  </a:lnTo>
                  <a:lnTo>
                    <a:pt x="39224" y="78065"/>
                  </a:lnTo>
                  <a:lnTo>
                    <a:pt x="39160" y="77682"/>
                  </a:lnTo>
                  <a:lnTo>
                    <a:pt x="38905" y="77427"/>
                  </a:lnTo>
                  <a:lnTo>
                    <a:pt x="38586" y="77171"/>
                  </a:lnTo>
                  <a:lnTo>
                    <a:pt x="38394" y="77171"/>
                  </a:lnTo>
                  <a:lnTo>
                    <a:pt x="38202" y="77107"/>
                  </a:lnTo>
                  <a:lnTo>
                    <a:pt x="37947" y="77171"/>
                  </a:lnTo>
                  <a:lnTo>
                    <a:pt x="37691" y="77235"/>
                  </a:lnTo>
                  <a:lnTo>
                    <a:pt x="32389" y="68036"/>
                  </a:lnTo>
                  <a:lnTo>
                    <a:pt x="32580" y="67908"/>
                  </a:lnTo>
                  <a:lnTo>
                    <a:pt x="32708" y="67716"/>
                  </a:lnTo>
                  <a:lnTo>
                    <a:pt x="32836" y="67461"/>
                  </a:lnTo>
                  <a:lnTo>
                    <a:pt x="32836" y="67205"/>
                  </a:lnTo>
                  <a:lnTo>
                    <a:pt x="32836" y="66950"/>
                  </a:lnTo>
                  <a:lnTo>
                    <a:pt x="32708" y="66694"/>
                  </a:lnTo>
                  <a:lnTo>
                    <a:pt x="32580" y="66503"/>
                  </a:lnTo>
                  <a:lnTo>
                    <a:pt x="32389" y="66311"/>
                  </a:lnTo>
                  <a:lnTo>
                    <a:pt x="37691" y="57176"/>
                  </a:lnTo>
                  <a:lnTo>
                    <a:pt x="37883" y="57240"/>
                  </a:lnTo>
                  <a:lnTo>
                    <a:pt x="38330" y="57240"/>
                  </a:lnTo>
                  <a:lnTo>
                    <a:pt x="38586" y="57176"/>
                  </a:lnTo>
                  <a:lnTo>
                    <a:pt x="38713" y="57048"/>
                  </a:lnTo>
                  <a:lnTo>
                    <a:pt x="38905" y="56920"/>
                  </a:lnTo>
                  <a:lnTo>
                    <a:pt x="39033" y="56792"/>
                  </a:lnTo>
                  <a:lnTo>
                    <a:pt x="39160" y="56601"/>
                  </a:lnTo>
                  <a:lnTo>
                    <a:pt x="39224" y="56409"/>
                  </a:lnTo>
                  <a:lnTo>
                    <a:pt x="39224" y="56154"/>
                  </a:lnTo>
                  <a:lnTo>
                    <a:pt x="39224" y="55962"/>
                  </a:lnTo>
                  <a:lnTo>
                    <a:pt x="39160" y="55770"/>
                  </a:lnTo>
                  <a:lnTo>
                    <a:pt x="39033" y="55579"/>
                  </a:lnTo>
                  <a:lnTo>
                    <a:pt x="38905" y="55387"/>
                  </a:lnTo>
                  <a:lnTo>
                    <a:pt x="38713" y="55259"/>
                  </a:lnTo>
                  <a:lnTo>
                    <a:pt x="38586" y="55195"/>
                  </a:lnTo>
                  <a:lnTo>
                    <a:pt x="38330" y="55132"/>
                  </a:lnTo>
                  <a:lnTo>
                    <a:pt x="38138" y="55068"/>
                  </a:lnTo>
                  <a:lnTo>
                    <a:pt x="37947" y="55132"/>
                  </a:lnTo>
                  <a:lnTo>
                    <a:pt x="37691" y="55195"/>
                  </a:lnTo>
                  <a:lnTo>
                    <a:pt x="37563" y="55259"/>
                  </a:lnTo>
                  <a:lnTo>
                    <a:pt x="37372" y="55387"/>
                  </a:lnTo>
                  <a:lnTo>
                    <a:pt x="37244" y="55579"/>
                  </a:lnTo>
                  <a:lnTo>
                    <a:pt x="37116" y="55770"/>
                  </a:lnTo>
                  <a:lnTo>
                    <a:pt x="37052" y="55962"/>
                  </a:lnTo>
                  <a:lnTo>
                    <a:pt x="37052" y="56154"/>
                  </a:lnTo>
                  <a:lnTo>
                    <a:pt x="37116" y="56409"/>
                  </a:lnTo>
                  <a:lnTo>
                    <a:pt x="37180" y="56665"/>
                  </a:lnTo>
                  <a:lnTo>
                    <a:pt x="37308" y="56856"/>
                  </a:lnTo>
                  <a:lnTo>
                    <a:pt x="37499" y="57048"/>
                  </a:lnTo>
                  <a:lnTo>
                    <a:pt x="32197" y="66183"/>
                  </a:lnTo>
                  <a:lnTo>
                    <a:pt x="32006" y="66119"/>
                  </a:lnTo>
                  <a:lnTo>
                    <a:pt x="31558" y="66119"/>
                  </a:lnTo>
                  <a:lnTo>
                    <a:pt x="31367" y="66183"/>
                  </a:lnTo>
                  <a:lnTo>
                    <a:pt x="31047" y="66375"/>
                  </a:lnTo>
                  <a:lnTo>
                    <a:pt x="30792" y="66694"/>
                  </a:lnTo>
                  <a:lnTo>
                    <a:pt x="30728" y="67078"/>
                  </a:lnTo>
                  <a:lnTo>
                    <a:pt x="20187" y="67078"/>
                  </a:lnTo>
                  <a:lnTo>
                    <a:pt x="20059" y="66694"/>
                  </a:lnTo>
                  <a:lnTo>
                    <a:pt x="19804" y="66375"/>
                  </a:lnTo>
                  <a:lnTo>
                    <a:pt x="19484" y="66183"/>
                  </a:lnTo>
                  <a:lnTo>
                    <a:pt x="19293" y="66119"/>
                  </a:lnTo>
                  <a:lnTo>
                    <a:pt x="18846" y="66119"/>
                  </a:lnTo>
                  <a:lnTo>
                    <a:pt x="18590" y="66247"/>
                  </a:lnTo>
                  <a:lnTo>
                    <a:pt x="13288" y="57048"/>
                  </a:lnTo>
                  <a:lnTo>
                    <a:pt x="13543" y="56856"/>
                  </a:lnTo>
                  <a:lnTo>
                    <a:pt x="13735" y="56601"/>
                  </a:lnTo>
                  <a:lnTo>
                    <a:pt x="13863" y="56345"/>
                  </a:lnTo>
                  <a:lnTo>
                    <a:pt x="13927" y="56026"/>
                  </a:lnTo>
                  <a:lnTo>
                    <a:pt x="13927" y="55770"/>
                  </a:lnTo>
                  <a:lnTo>
                    <a:pt x="13799" y="55515"/>
                  </a:lnTo>
                  <a:lnTo>
                    <a:pt x="13607" y="55259"/>
                  </a:lnTo>
                  <a:lnTo>
                    <a:pt x="13415" y="55132"/>
                  </a:lnTo>
                  <a:lnTo>
                    <a:pt x="18654" y="46060"/>
                  </a:lnTo>
                  <a:lnTo>
                    <a:pt x="18973" y="46124"/>
                  </a:lnTo>
                  <a:lnTo>
                    <a:pt x="19357" y="46060"/>
                  </a:lnTo>
                  <a:lnTo>
                    <a:pt x="19676" y="45868"/>
                  </a:lnTo>
                  <a:lnTo>
                    <a:pt x="19932" y="45613"/>
                  </a:lnTo>
                  <a:lnTo>
                    <a:pt x="20059" y="45230"/>
                  </a:lnTo>
                  <a:lnTo>
                    <a:pt x="30728" y="45230"/>
                  </a:lnTo>
                  <a:lnTo>
                    <a:pt x="30792" y="45613"/>
                  </a:lnTo>
                  <a:lnTo>
                    <a:pt x="31047" y="45932"/>
                  </a:lnTo>
                  <a:lnTo>
                    <a:pt x="31367" y="46124"/>
                  </a:lnTo>
                  <a:lnTo>
                    <a:pt x="31558" y="46188"/>
                  </a:lnTo>
                  <a:lnTo>
                    <a:pt x="31750" y="46252"/>
                  </a:lnTo>
                  <a:lnTo>
                    <a:pt x="32006" y="46188"/>
                  </a:lnTo>
                  <a:lnTo>
                    <a:pt x="32197" y="46124"/>
                  </a:lnTo>
                  <a:lnTo>
                    <a:pt x="32389" y="46060"/>
                  </a:lnTo>
                  <a:lnTo>
                    <a:pt x="32517" y="45932"/>
                  </a:lnTo>
                  <a:lnTo>
                    <a:pt x="32644" y="45741"/>
                  </a:lnTo>
                  <a:lnTo>
                    <a:pt x="32772" y="45549"/>
                  </a:lnTo>
                  <a:lnTo>
                    <a:pt x="32836" y="45357"/>
                  </a:lnTo>
                  <a:lnTo>
                    <a:pt x="32836" y="45166"/>
                  </a:lnTo>
                  <a:lnTo>
                    <a:pt x="32836" y="44910"/>
                  </a:lnTo>
                  <a:lnTo>
                    <a:pt x="32708" y="44655"/>
                  </a:lnTo>
                  <a:lnTo>
                    <a:pt x="32580" y="44463"/>
                  </a:lnTo>
                  <a:lnTo>
                    <a:pt x="32389" y="44271"/>
                  </a:lnTo>
                  <a:lnTo>
                    <a:pt x="37372" y="35647"/>
                  </a:lnTo>
                  <a:lnTo>
                    <a:pt x="37691" y="35136"/>
                  </a:lnTo>
                  <a:lnTo>
                    <a:pt x="37883" y="35200"/>
                  </a:lnTo>
                  <a:lnTo>
                    <a:pt x="38330" y="35200"/>
                  </a:lnTo>
                  <a:lnTo>
                    <a:pt x="38522" y="35136"/>
                  </a:lnTo>
                  <a:lnTo>
                    <a:pt x="38841" y="34944"/>
                  </a:lnTo>
                  <a:lnTo>
                    <a:pt x="39097" y="34625"/>
                  </a:lnTo>
                  <a:lnTo>
                    <a:pt x="39224" y="34242"/>
                  </a:lnTo>
                  <a:lnTo>
                    <a:pt x="49765" y="34242"/>
                  </a:lnTo>
                  <a:lnTo>
                    <a:pt x="49893" y="34625"/>
                  </a:lnTo>
                  <a:lnTo>
                    <a:pt x="50148" y="34944"/>
                  </a:lnTo>
                  <a:lnTo>
                    <a:pt x="50468" y="35136"/>
                  </a:lnTo>
                  <a:lnTo>
                    <a:pt x="50659" y="35200"/>
                  </a:lnTo>
                  <a:lnTo>
                    <a:pt x="51107" y="35200"/>
                  </a:lnTo>
                  <a:lnTo>
                    <a:pt x="51298" y="35136"/>
                  </a:lnTo>
                  <a:lnTo>
                    <a:pt x="56601" y="44271"/>
                  </a:lnTo>
                  <a:lnTo>
                    <a:pt x="56409" y="44463"/>
                  </a:lnTo>
                  <a:lnTo>
                    <a:pt x="56281" y="44655"/>
                  </a:lnTo>
                  <a:lnTo>
                    <a:pt x="56153" y="44910"/>
                  </a:lnTo>
                  <a:lnTo>
                    <a:pt x="56153" y="45166"/>
                  </a:lnTo>
                  <a:lnTo>
                    <a:pt x="56153" y="45357"/>
                  </a:lnTo>
                  <a:lnTo>
                    <a:pt x="56217" y="45613"/>
                  </a:lnTo>
                  <a:lnTo>
                    <a:pt x="56345" y="45741"/>
                  </a:lnTo>
                  <a:lnTo>
                    <a:pt x="56473" y="45932"/>
                  </a:lnTo>
                  <a:lnTo>
                    <a:pt x="56601" y="46060"/>
                  </a:lnTo>
                  <a:lnTo>
                    <a:pt x="56792" y="46188"/>
                  </a:lnTo>
                  <a:lnTo>
                    <a:pt x="56984" y="46252"/>
                  </a:lnTo>
                  <a:lnTo>
                    <a:pt x="57431" y="46252"/>
                  </a:lnTo>
                  <a:lnTo>
                    <a:pt x="57623" y="46188"/>
                  </a:lnTo>
                  <a:lnTo>
                    <a:pt x="57942" y="45932"/>
                  </a:lnTo>
                  <a:lnTo>
                    <a:pt x="58198" y="45677"/>
                  </a:lnTo>
                  <a:lnTo>
                    <a:pt x="58325" y="45230"/>
                  </a:lnTo>
                  <a:lnTo>
                    <a:pt x="69186" y="45230"/>
                  </a:lnTo>
                  <a:lnTo>
                    <a:pt x="69313" y="45677"/>
                  </a:lnTo>
                  <a:lnTo>
                    <a:pt x="69505" y="45932"/>
                  </a:lnTo>
                  <a:lnTo>
                    <a:pt x="69888" y="46188"/>
                  </a:lnTo>
                  <a:lnTo>
                    <a:pt x="70080" y="46252"/>
                  </a:lnTo>
                  <a:lnTo>
                    <a:pt x="70463" y="46252"/>
                  </a:lnTo>
                  <a:lnTo>
                    <a:pt x="70655" y="46188"/>
                  </a:lnTo>
                  <a:lnTo>
                    <a:pt x="70847" y="46060"/>
                  </a:lnTo>
                  <a:lnTo>
                    <a:pt x="71038" y="45932"/>
                  </a:lnTo>
                  <a:lnTo>
                    <a:pt x="71166" y="45741"/>
                  </a:lnTo>
                  <a:lnTo>
                    <a:pt x="71230" y="45613"/>
                  </a:lnTo>
                  <a:lnTo>
                    <a:pt x="71294" y="45357"/>
                  </a:lnTo>
                  <a:lnTo>
                    <a:pt x="71358" y="45166"/>
                  </a:lnTo>
                  <a:lnTo>
                    <a:pt x="71294" y="44846"/>
                  </a:lnTo>
                  <a:lnTo>
                    <a:pt x="71166" y="44527"/>
                  </a:lnTo>
                  <a:lnTo>
                    <a:pt x="70910" y="44335"/>
                  </a:lnTo>
                  <a:lnTo>
                    <a:pt x="70655" y="44144"/>
                  </a:lnTo>
                  <a:lnTo>
                    <a:pt x="71294" y="43058"/>
                  </a:lnTo>
                  <a:lnTo>
                    <a:pt x="75829" y="35136"/>
                  </a:lnTo>
                  <a:lnTo>
                    <a:pt x="76085" y="35200"/>
                  </a:lnTo>
                  <a:lnTo>
                    <a:pt x="76468" y="35200"/>
                  </a:lnTo>
                  <a:lnTo>
                    <a:pt x="76660" y="35136"/>
                  </a:lnTo>
                  <a:lnTo>
                    <a:pt x="77043" y="34944"/>
                  </a:lnTo>
                  <a:lnTo>
                    <a:pt x="77235" y="34625"/>
                  </a:lnTo>
                  <a:lnTo>
                    <a:pt x="77363" y="34242"/>
                  </a:lnTo>
                  <a:close/>
                  <a:moveTo>
                    <a:pt x="69952" y="1"/>
                  </a:move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  <a:close/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9"/>
            <p:cNvSpPr/>
            <p:nvPr/>
          </p:nvSpPr>
          <p:spPr>
            <a:xfrm>
              <a:off x="1399800" y="-802100"/>
              <a:ext cx="2037900" cy="1095625"/>
            </a:xfrm>
            <a:custGeom>
              <a:avLst/>
              <a:gdLst/>
              <a:ahLst/>
              <a:cxnLst/>
              <a:rect l="l" t="t" r="r" b="b"/>
              <a:pathLst>
                <a:path w="81516" h="43825" fill="none" extrusionOk="0">
                  <a:moveTo>
                    <a:pt x="62990" y="959"/>
                  </a:moveTo>
                  <a:lnTo>
                    <a:pt x="62990" y="959"/>
                  </a:lnTo>
                  <a:lnTo>
                    <a:pt x="63181" y="959"/>
                  </a:lnTo>
                  <a:lnTo>
                    <a:pt x="63373" y="895"/>
                  </a:lnTo>
                  <a:lnTo>
                    <a:pt x="63756" y="703"/>
                  </a:lnTo>
                  <a:lnTo>
                    <a:pt x="63948" y="384"/>
                  </a:lnTo>
                  <a:lnTo>
                    <a:pt x="64076" y="1"/>
                  </a:lnTo>
                  <a:lnTo>
                    <a:pt x="74680" y="1"/>
                  </a:lnTo>
                  <a:lnTo>
                    <a:pt x="74680" y="1"/>
                  </a:lnTo>
                  <a:lnTo>
                    <a:pt x="74744" y="384"/>
                  </a:lnTo>
                  <a:lnTo>
                    <a:pt x="75000" y="703"/>
                  </a:lnTo>
                  <a:lnTo>
                    <a:pt x="75319" y="895"/>
                  </a:lnTo>
                  <a:lnTo>
                    <a:pt x="75511" y="959"/>
                  </a:lnTo>
                  <a:lnTo>
                    <a:pt x="75702" y="959"/>
                  </a:lnTo>
                  <a:lnTo>
                    <a:pt x="75702" y="959"/>
                  </a:lnTo>
                  <a:lnTo>
                    <a:pt x="75958" y="959"/>
                  </a:lnTo>
                  <a:lnTo>
                    <a:pt x="76150" y="895"/>
                  </a:lnTo>
                  <a:lnTo>
                    <a:pt x="77747" y="3578"/>
                  </a:lnTo>
                  <a:lnTo>
                    <a:pt x="81516" y="10158"/>
                  </a:lnTo>
                  <a:lnTo>
                    <a:pt x="81516" y="10158"/>
                  </a:lnTo>
                  <a:lnTo>
                    <a:pt x="81388" y="10286"/>
                  </a:lnTo>
                  <a:lnTo>
                    <a:pt x="81260" y="10478"/>
                  </a:lnTo>
                  <a:lnTo>
                    <a:pt x="81196" y="10669"/>
                  </a:lnTo>
                  <a:lnTo>
                    <a:pt x="81196" y="10925"/>
                  </a:lnTo>
                  <a:lnTo>
                    <a:pt x="81196" y="10925"/>
                  </a:lnTo>
                  <a:lnTo>
                    <a:pt x="81196" y="11116"/>
                  </a:lnTo>
                  <a:lnTo>
                    <a:pt x="81260" y="11372"/>
                  </a:lnTo>
                  <a:lnTo>
                    <a:pt x="81388" y="11564"/>
                  </a:lnTo>
                  <a:lnTo>
                    <a:pt x="81516" y="11691"/>
                  </a:lnTo>
                  <a:lnTo>
                    <a:pt x="76150" y="20954"/>
                  </a:lnTo>
                  <a:lnTo>
                    <a:pt x="76150" y="20954"/>
                  </a:lnTo>
                  <a:lnTo>
                    <a:pt x="75958" y="20891"/>
                  </a:lnTo>
                  <a:lnTo>
                    <a:pt x="75702" y="20827"/>
                  </a:lnTo>
                  <a:lnTo>
                    <a:pt x="75702" y="20827"/>
                  </a:lnTo>
                  <a:lnTo>
                    <a:pt x="75511" y="20891"/>
                  </a:lnTo>
                  <a:lnTo>
                    <a:pt x="75319" y="20954"/>
                  </a:lnTo>
                  <a:lnTo>
                    <a:pt x="75000" y="21146"/>
                  </a:lnTo>
                  <a:lnTo>
                    <a:pt x="74744" y="21465"/>
                  </a:lnTo>
                  <a:lnTo>
                    <a:pt x="74680" y="21849"/>
                  </a:lnTo>
                  <a:lnTo>
                    <a:pt x="64076" y="21849"/>
                  </a:lnTo>
                  <a:lnTo>
                    <a:pt x="64076" y="21849"/>
                  </a:lnTo>
                  <a:lnTo>
                    <a:pt x="63948" y="21465"/>
                  </a:lnTo>
                  <a:lnTo>
                    <a:pt x="63756" y="21146"/>
                  </a:lnTo>
                  <a:lnTo>
                    <a:pt x="63373" y="20954"/>
                  </a:lnTo>
                  <a:lnTo>
                    <a:pt x="63181" y="20891"/>
                  </a:lnTo>
                  <a:lnTo>
                    <a:pt x="62990" y="20827"/>
                  </a:lnTo>
                  <a:lnTo>
                    <a:pt x="62990" y="20827"/>
                  </a:lnTo>
                  <a:lnTo>
                    <a:pt x="62798" y="20891"/>
                  </a:lnTo>
                  <a:lnTo>
                    <a:pt x="62606" y="20954"/>
                  </a:lnTo>
                  <a:lnTo>
                    <a:pt x="62415" y="21018"/>
                  </a:lnTo>
                  <a:lnTo>
                    <a:pt x="62223" y="21146"/>
                  </a:lnTo>
                  <a:lnTo>
                    <a:pt x="62095" y="21338"/>
                  </a:lnTo>
                  <a:lnTo>
                    <a:pt x="62031" y="21529"/>
                  </a:lnTo>
                  <a:lnTo>
                    <a:pt x="61968" y="21721"/>
                  </a:lnTo>
                  <a:lnTo>
                    <a:pt x="61904" y="21913"/>
                  </a:lnTo>
                  <a:lnTo>
                    <a:pt x="61904" y="21913"/>
                  </a:lnTo>
                  <a:lnTo>
                    <a:pt x="61968" y="22168"/>
                  </a:lnTo>
                  <a:lnTo>
                    <a:pt x="62031" y="22424"/>
                  </a:lnTo>
                  <a:lnTo>
                    <a:pt x="62223" y="22679"/>
                  </a:lnTo>
                  <a:lnTo>
                    <a:pt x="62415" y="22807"/>
                  </a:lnTo>
                  <a:lnTo>
                    <a:pt x="57049" y="32070"/>
                  </a:lnTo>
                  <a:lnTo>
                    <a:pt x="57049" y="32070"/>
                  </a:lnTo>
                  <a:lnTo>
                    <a:pt x="56857" y="32006"/>
                  </a:lnTo>
                  <a:lnTo>
                    <a:pt x="56601" y="32006"/>
                  </a:lnTo>
                  <a:lnTo>
                    <a:pt x="56601" y="32006"/>
                  </a:lnTo>
                  <a:lnTo>
                    <a:pt x="56218" y="32070"/>
                  </a:lnTo>
                  <a:lnTo>
                    <a:pt x="55899" y="32262"/>
                  </a:lnTo>
                  <a:lnTo>
                    <a:pt x="55707" y="32517"/>
                  </a:lnTo>
                  <a:lnTo>
                    <a:pt x="55579" y="32837"/>
                  </a:lnTo>
                  <a:lnTo>
                    <a:pt x="45038" y="32837"/>
                  </a:lnTo>
                  <a:lnTo>
                    <a:pt x="45038" y="32837"/>
                  </a:lnTo>
                  <a:lnTo>
                    <a:pt x="44911" y="32517"/>
                  </a:lnTo>
                  <a:lnTo>
                    <a:pt x="44655" y="32262"/>
                  </a:lnTo>
                  <a:lnTo>
                    <a:pt x="44336" y="32070"/>
                  </a:lnTo>
                  <a:lnTo>
                    <a:pt x="44016" y="32006"/>
                  </a:lnTo>
                  <a:lnTo>
                    <a:pt x="44016" y="32006"/>
                  </a:lnTo>
                  <a:lnTo>
                    <a:pt x="43761" y="32006"/>
                  </a:lnTo>
                  <a:lnTo>
                    <a:pt x="43569" y="32070"/>
                  </a:lnTo>
                  <a:lnTo>
                    <a:pt x="43377" y="32198"/>
                  </a:lnTo>
                  <a:lnTo>
                    <a:pt x="43250" y="32326"/>
                  </a:lnTo>
                  <a:lnTo>
                    <a:pt x="43122" y="32453"/>
                  </a:lnTo>
                  <a:lnTo>
                    <a:pt x="42994" y="32645"/>
                  </a:lnTo>
                  <a:lnTo>
                    <a:pt x="42930" y="32837"/>
                  </a:lnTo>
                  <a:lnTo>
                    <a:pt x="42930" y="33092"/>
                  </a:lnTo>
                  <a:lnTo>
                    <a:pt x="42930" y="33092"/>
                  </a:lnTo>
                  <a:lnTo>
                    <a:pt x="42930" y="33284"/>
                  </a:lnTo>
                  <a:lnTo>
                    <a:pt x="42994" y="33539"/>
                  </a:lnTo>
                  <a:lnTo>
                    <a:pt x="43122" y="33731"/>
                  </a:lnTo>
                  <a:lnTo>
                    <a:pt x="43250" y="33859"/>
                  </a:lnTo>
                  <a:lnTo>
                    <a:pt x="40247" y="39161"/>
                  </a:lnTo>
                  <a:lnTo>
                    <a:pt x="38011" y="42994"/>
                  </a:lnTo>
                  <a:lnTo>
                    <a:pt x="38011" y="42994"/>
                  </a:lnTo>
                  <a:lnTo>
                    <a:pt x="37820" y="42930"/>
                  </a:lnTo>
                  <a:lnTo>
                    <a:pt x="37564" y="42866"/>
                  </a:lnTo>
                  <a:lnTo>
                    <a:pt x="37564" y="42866"/>
                  </a:lnTo>
                  <a:lnTo>
                    <a:pt x="37372" y="42930"/>
                  </a:lnTo>
                  <a:lnTo>
                    <a:pt x="37181" y="42930"/>
                  </a:lnTo>
                  <a:lnTo>
                    <a:pt x="36861" y="43186"/>
                  </a:lnTo>
                  <a:lnTo>
                    <a:pt x="36606" y="43441"/>
                  </a:lnTo>
                  <a:lnTo>
                    <a:pt x="36478" y="43824"/>
                  </a:lnTo>
                  <a:lnTo>
                    <a:pt x="25937" y="43824"/>
                  </a:lnTo>
                  <a:lnTo>
                    <a:pt x="25937" y="43824"/>
                  </a:lnTo>
                  <a:lnTo>
                    <a:pt x="25873" y="43441"/>
                  </a:lnTo>
                  <a:lnTo>
                    <a:pt x="25618" y="43186"/>
                  </a:lnTo>
                  <a:lnTo>
                    <a:pt x="25299" y="42930"/>
                  </a:lnTo>
                  <a:lnTo>
                    <a:pt x="25107" y="42930"/>
                  </a:lnTo>
                  <a:lnTo>
                    <a:pt x="24915" y="42866"/>
                  </a:lnTo>
                  <a:lnTo>
                    <a:pt x="24915" y="42866"/>
                  </a:lnTo>
                  <a:lnTo>
                    <a:pt x="24660" y="42930"/>
                  </a:lnTo>
                  <a:lnTo>
                    <a:pt x="24404" y="42994"/>
                  </a:lnTo>
                  <a:lnTo>
                    <a:pt x="19102" y="33795"/>
                  </a:lnTo>
                  <a:lnTo>
                    <a:pt x="19102" y="33795"/>
                  </a:lnTo>
                  <a:lnTo>
                    <a:pt x="19293" y="33667"/>
                  </a:lnTo>
                  <a:lnTo>
                    <a:pt x="19421" y="33475"/>
                  </a:lnTo>
                  <a:lnTo>
                    <a:pt x="19549" y="33220"/>
                  </a:lnTo>
                  <a:lnTo>
                    <a:pt x="19549" y="32964"/>
                  </a:lnTo>
                  <a:lnTo>
                    <a:pt x="19549" y="32964"/>
                  </a:lnTo>
                  <a:lnTo>
                    <a:pt x="19549" y="32709"/>
                  </a:lnTo>
                  <a:lnTo>
                    <a:pt x="19421" y="32453"/>
                  </a:lnTo>
                  <a:lnTo>
                    <a:pt x="19293" y="32262"/>
                  </a:lnTo>
                  <a:lnTo>
                    <a:pt x="19102" y="32070"/>
                  </a:lnTo>
                  <a:lnTo>
                    <a:pt x="24404" y="22935"/>
                  </a:lnTo>
                  <a:lnTo>
                    <a:pt x="24404" y="22935"/>
                  </a:lnTo>
                  <a:lnTo>
                    <a:pt x="24596" y="22999"/>
                  </a:lnTo>
                  <a:lnTo>
                    <a:pt x="24851" y="22999"/>
                  </a:lnTo>
                  <a:lnTo>
                    <a:pt x="24851" y="22999"/>
                  </a:lnTo>
                  <a:lnTo>
                    <a:pt x="25043" y="22999"/>
                  </a:lnTo>
                  <a:lnTo>
                    <a:pt x="25299" y="22935"/>
                  </a:lnTo>
                  <a:lnTo>
                    <a:pt x="25426" y="22807"/>
                  </a:lnTo>
                  <a:lnTo>
                    <a:pt x="25618" y="22679"/>
                  </a:lnTo>
                  <a:lnTo>
                    <a:pt x="25746" y="22551"/>
                  </a:lnTo>
                  <a:lnTo>
                    <a:pt x="25873" y="22360"/>
                  </a:lnTo>
                  <a:lnTo>
                    <a:pt x="25937" y="22168"/>
                  </a:lnTo>
                  <a:lnTo>
                    <a:pt x="25937" y="21913"/>
                  </a:lnTo>
                  <a:lnTo>
                    <a:pt x="25937" y="21913"/>
                  </a:lnTo>
                  <a:lnTo>
                    <a:pt x="25937" y="21721"/>
                  </a:lnTo>
                  <a:lnTo>
                    <a:pt x="25873" y="21529"/>
                  </a:lnTo>
                  <a:lnTo>
                    <a:pt x="25746" y="21338"/>
                  </a:lnTo>
                  <a:lnTo>
                    <a:pt x="25618" y="21146"/>
                  </a:lnTo>
                  <a:lnTo>
                    <a:pt x="25426" y="21018"/>
                  </a:lnTo>
                  <a:lnTo>
                    <a:pt x="25299" y="20954"/>
                  </a:lnTo>
                  <a:lnTo>
                    <a:pt x="25043" y="20891"/>
                  </a:lnTo>
                  <a:lnTo>
                    <a:pt x="24851" y="20827"/>
                  </a:lnTo>
                  <a:lnTo>
                    <a:pt x="24851" y="20827"/>
                  </a:lnTo>
                  <a:lnTo>
                    <a:pt x="24660" y="20891"/>
                  </a:lnTo>
                  <a:lnTo>
                    <a:pt x="24404" y="20954"/>
                  </a:lnTo>
                  <a:lnTo>
                    <a:pt x="24276" y="21018"/>
                  </a:lnTo>
                  <a:lnTo>
                    <a:pt x="24085" y="21146"/>
                  </a:lnTo>
                  <a:lnTo>
                    <a:pt x="23957" y="21338"/>
                  </a:lnTo>
                  <a:lnTo>
                    <a:pt x="23829" y="21529"/>
                  </a:lnTo>
                  <a:lnTo>
                    <a:pt x="23765" y="21721"/>
                  </a:lnTo>
                  <a:lnTo>
                    <a:pt x="23765" y="21913"/>
                  </a:lnTo>
                  <a:lnTo>
                    <a:pt x="23765" y="21913"/>
                  </a:lnTo>
                  <a:lnTo>
                    <a:pt x="23829" y="22168"/>
                  </a:lnTo>
                  <a:lnTo>
                    <a:pt x="23893" y="22424"/>
                  </a:lnTo>
                  <a:lnTo>
                    <a:pt x="24021" y="22615"/>
                  </a:lnTo>
                  <a:lnTo>
                    <a:pt x="24212" y="22807"/>
                  </a:lnTo>
                  <a:lnTo>
                    <a:pt x="18910" y="31942"/>
                  </a:lnTo>
                  <a:lnTo>
                    <a:pt x="18910" y="31942"/>
                  </a:lnTo>
                  <a:lnTo>
                    <a:pt x="18719" y="31878"/>
                  </a:lnTo>
                  <a:lnTo>
                    <a:pt x="18463" y="31878"/>
                  </a:lnTo>
                  <a:lnTo>
                    <a:pt x="18463" y="31878"/>
                  </a:lnTo>
                  <a:lnTo>
                    <a:pt x="18271" y="31878"/>
                  </a:lnTo>
                  <a:lnTo>
                    <a:pt x="18080" y="31942"/>
                  </a:lnTo>
                  <a:lnTo>
                    <a:pt x="17760" y="32134"/>
                  </a:lnTo>
                  <a:lnTo>
                    <a:pt x="17505" y="32453"/>
                  </a:lnTo>
                  <a:lnTo>
                    <a:pt x="17441" y="32837"/>
                  </a:lnTo>
                  <a:lnTo>
                    <a:pt x="6900" y="32837"/>
                  </a:lnTo>
                  <a:lnTo>
                    <a:pt x="6900" y="32837"/>
                  </a:lnTo>
                  <a:lnTo>
                    <a:pt x="6772" y="32453"/>
                  </a:lnTo>
                  <a:lnTo>
                    <a:pt x="6517" y="32134"/>
                  </a:lnTo>
                  <a:lnTo>
                    <a:pt x="6197" y="31942"/>
                  </a:lnTo>
                  <a:lnTo>
                    <a:pt x="6006" y="31878"/>
                  </a:lnTo>
                  <a:lnTo>
                    <a:pt x="5814" y="31878"/>
                  </a:lnTo>
                  <a:lnTo>
                    <a:pt x="5814" y="31878"/>
                  </a:lnTo>
                  <a:lnTo>
                    <a:pt x="5559" y="31878"/>
                  </a:lnTo>
                  <a:lnTo>
                    <a:pt x="5303" y="32006"/>
                  </a:lnTo>
                  <a:lnTo>
                    <a:pt x="1" y="22807"/>
                  </a:lnTo>
                  <a:lnTo>
                    <a:pt x="1" y="22807"/>
                  </a:lnTo>
                  <a:lnTo>
                    <a:pt x="256" y="22615"/>
                  </a:lnTo>
                  <a:lnTo>
                    <a:pt x="448" y="22360"/>
                  </a:lnTo>
                  <a:lnTo>
                    <a:pt x="576" y="22104"/>
                  </a:lnTo>
                  <a:lnTo>
                    <a:pt x="640" y="21785"/>
                  </a:lnTo>
                  <a:lnTo>
                    <a:pt x="640" y="21785"/>
                  </a:lnTo>
                  <a:lnTo>
                    <a:pt x="640" y="21529"/>
                  </a:lnTo>
                  <a:lnTo>
                    <a:pt x="512" y="21274"/>
                  </a:lnTo>
                  <a:lnTo>
                    <a:pt x="320" y="21018"/>
                  </a:lnTo>
                  <a:lnTo>
                    <a:pt x="128" y="20891"/>
                  </a:lnTo>
                  <a:lnTo>
                    <a:pt x="5367" y="11819"/>
                  </a:lnTo>
                  <a:lnTo>
                    <a:pt x="5367" y="11819"/>
                  </a:lnTo>
                  <a:lnTo>
                    <a:pt x="5686" y="11883"/>
                  </a:lnTo>
                  <a:lnTo>
                    <a:pt x="5686" y="11883"/>
                  </a:lnTo>
                  <a:lnTo>
                    <a:pt x="6070" y="11819"/>
                  </a:lnTo>
                  <a:lnTo>
                    <a:pt x="6389" y="11627"/>
                  </a:lnTo>
                  <a:lnTo>
                    <a:pt x="6645" y="11372"/>
                  </a:lnTo>
                  <a:lnTo>
                    <a:pt x="6772" y="10989"/>
                  </a:lnTo>
                  <a:lnTo>
                    <a:pt x="17441" y="10989"/>
                  </a:lnTo>
                  <a:lnTo>
                    <a:pt x="17441" y="10989"/>
                  </a:lnTo>
                  <a:lnTo>
                    <a:pt x="17505" y="11372"/>
                  </a:lnTo>
                  <a:lnTo>
                    <a:pt x="17760" y="11691"/>
                  </a:lnTo>
                  <a:lnTo>
                    <a:pt x="18080" y="11883"/>
                  </a:lnTo>
                  <a:lnTo>
                    <a:pt x="18271" y="11947"/>
                  </a:lnTo>
                  <a:lnTo>
                    <a:pt x="18463" y="12011"/>
                  </a:lnTo>
                  <a:lnTo>
                    <a:pt x="18463" y="12011"/>
                  </a:lnTo>
                  <a:lnTo>
                    <a:pt x="18719" y="11947"/>
                  </a:lnTo>
                  <a:lnTo>
                    <a:pt x="18910" y="11883"/>
                  </a:lnTo>
                  <a:lnTo>
                    <a:pt x="19102" y="11819"/>
                  </a:lnTo>
                  <a:lnTo>
                    <a:pt x="19230" y="11691"/>
                  </a:lnTo>
                  <a:lnTo>
                    <a:pt x="19357" y="11500"/>
                  </a:lnTo>
                  <a:lnTo>
                    <a:pt x="19485" y="11308"/>
                  </a:lnTo>
                  <a:lnTo>
                    <a:pt x="19549" y="11116"/>
                  </a:lnTo>
                  <a:lnTo>
                    <a:pt x="19549" y="10925"/>
                  </a:lnTo>
                  <a:lnTo>
                    <a:pt x="19549" y="10925"/>
                  </a:lnTo>
                  <a:lnTo>
                    <a:pt x="19549" y="10669"/>
                  </a:lnTo>
                  <a:lnTo>
                    <a:pt x="19421" y="10414"/>
                  </a:lnTo>
                  <a:lnTo>
                    <a:pt x="19293" y="10222"/>
                  </a:lnTo>
                  <a:lnTo>
                    <a:pt x="19102" y="10030"/>
                  </a:lnTo>
                  <a:lnTo>
                    <a:pt x="24085" y="1406"/>
                  </a:lnTo>
                  <a:lnTo>
                    <a:pt x="24404" y="895"/>
                  </a:lnTo>
                  <a:lnTo>
                    <a:pt x="24404" y="895"/>
                  </a:lnTo>
                  <a:lnTo>
                    <a:pt x="24596" y="959"/>
                  </a:lnTo>
                  <a:lnTo>
                    <a:pt x="24851" y="959"/>
                  </a:lnTo>
                  <a:lnTo>
                    <a:pt x="24851" y="959"/>
                  </a:lnTo>
                  <a:lnTo>
                    <a:pt x="25043" y="959"/>
                  </a:lnTo>
                  <a:lnTo>
                    <a:pt x="25235" y="895"/>
                  </a:lnTo>
                  <a:lnTo>
                    <a:pt x="25554" y="703"/>
                  </a:lnTo>
                  <a:lnTo>
                    <a:pt x="25810" y="384"/>
                  </a:lnTo>
                  <a:lnTo>
                    <a:pt x="25937" y="1"/>
                  </a:lnTo>
                  <a:lnTo>
                    <a:pt x="36478" y="1"/>
                  </a:lnTo>
                  <a:lnTo>
                    <a:pt x="36478" y="1"/>
                  </a:lnTo>
                  <a:lnTo>
                    <a:pt x="36606" y="384"/>
                  </a:lnTo>
                  <a:lnTo>
                    <a:pt x="36861" y="703"/>
                  </a:lnTo>
                  <a:lnTo>
                    <a:pt x="37181" y="895"/>
                  </a:lnTo>
                  <a:lnTo>
                    <a:pt x="37372" y="959"/>
                  </a:lnTo>
                  <a:lnTo>
                    <a:pt x="37564" y="959"/>
                  </a:lnTo>
                  <a:lnTo>
                    <a:pt x="37564" y="959"/>
                  </a:lnTo>
                  <a:lnTo>
                    <a:pt x="37820" y="959"/>
                  </a:lnTo>
                  <a:lnTo>
                    <a:pt x="38011" y="895"/>
                  </a:lnTo>
                  <a:lnTo>
                    <a:pt x="43314" y="10030"/>
                  </a:lnTo>
                  <a:lnTo>
                    <a:pt x="43314" y="10030"/>
                  </a:lnTo>
                  <a:lnTo>
                    <a:pt x="43122" y="10222"/>
                  </a:lnTo>
                  <a:lnTo>
                    <a:pt x="42994" y="10414"/>
                  </a:lnTo>
                  <a:lnTo>
                    <a:pt x="42866" y="10669"/>
                  </a:lnTo>
                  <a:lnTo>
                    <a:pt x="42866" y="10925"/>
                  </a:lnTo>
                  <a:lnTo>
                    <a:pt x="42866" y="10925"/>
                  </a:lnTo>
                  <a:lnTo>
                    <a:pt x="42866" y="11116"/>
                  </a:lnTo>
                  <a:lnTo>
                    <a:pt x="42930" y="11372"/>
                  </a:lnTo>
                  <a:lnTo>
                    <a:pt x="43058" y="11500"/>
                  </a:lnTo>
                  <a:lnTo>
                    <a:pt x="43186" y="11691"/>
                  </a:lnTo>
                  <a:lnTo>
                    <a:pt x="43314" y="11819"/>
                  </a:lnTo>
                  <a:lnTo>
                    <a:pt x="43505" y="11947"/>
                  </a:lnTo>
                  <a:lnTo>
                    <a:pt x="43697" y="12011"/>
                  </a:lnTo>
                  <a:lnTo>
                    <a:pt x="43952" y="12011"/>
                  </a:lnTo>
                  <a:lnTo>
                    <a:pt x="43952" y="12011"/>
                  </a:lnTo>
                  <a:lnTo>
                    <a:pt x="44144" y="12011"/>
                  </a:lnTo>
                  <a:lnTo>
                    <a:pt x="44336" y="11947"/>
                  </a:lnTo>
                  <a:lnTo>
                    <a:pt x="44655" y="11691"/>
                  </a:lnTo>
                  <a:lnTo>
                    <a:pt x="44911" y="11436"/>
                  </a:lnTo>
                  <a:lnTo>
                    <a:pt x="45038" y="10989"/>
                  </a:lnTo>
                  <a:lnTo>
                    <a:pt x="55899" y="10989"/>
                  </a:lnTo>
                  <a:lnTo>
                    <a:pt x="55899" y="10989"/>
                  </a:lnTo>
                  <a:lnTo>
                    <a:pt x="56026" y="11436"/>
                  </a:lnTo>
                  <a:lnTo>
                    <a:pt x="56218" y="11691"/>
                  </a:lnTo>
                  <a:lnTo>
                    <a:pt x="56601" y="11947"/>
                  </a:lnTo>
                  <a:lnTo>
                    <a:pt x="56793" y="12011"/>
                  </a:lnTo>
                  <a:lnTo>
                    <a:pt x="56985" y="12011"/>
                  </a:lnTo>
                  <a:lnTo>
                    <a:pt x="56985" y="12011"/>
                  </a:lnTo>
                  <a:lnTo>
                    <a:pt x="57176" y="12011"/>
                  </a:lnTo>
                  <a:lnTo>
                    <a:pt x="57368" y="11947"/>
                  </a:lnTo>
                  <a:lnTo>
                    <a:pt x="57560" y="11819"/>
                  </a:lnTo>
                  <a:lnTo>
                    <a:pt x="57751" y="11691"/>
                  </a:lnTo>
                  <a:lnTo>
                    <a:pt x="57879" y="11500"/>
                  </a:lnTo>
                  <a:lnTo>
                    <a:pt x="57943" y="11372"/>
                  </a:lnTo>
                  <a:lnTo>
                    <a:pt x="58007" y="11116"/>
                  </a:lnTo>
                  <a:lnTo>
                    <a:pt x="58071" y="10925"/>
                  </a:lnTo>
                  <a:lnTo>
                    <a:pt x="58071" y="10925"/>
                  </a:lnTo>
                  <a:lnTo>
                    <a:pt x="58007" y="10605"/>
                  </a:lnTo>
                  <a:lnTo>
                    <a:pt x="57879" y="10286"/>
                  </a:lnTo>
                  <a:lnTo>
                    <a:pt x="57623" y="10094"/>
                  </a:lnTo>
                  <a:lnTo>
                    <a:pt x="57368" y="9903"/>
                  </a:lnTo>
                  <a:lnTo>
                    <a:pt x="58007" y="8817"/>
                  </a:lnTo>
                  <a:lnTo>
                    <a:pt x="62542" y="895"/>
                  </a:lnTo>
                  <a:lnTo>
                    <a:pt x="62542" y="895"/>
                  </a:lnTo>
                  <a:lnTo>
                    <a:pt x="62798" y="959"/>
                  </a:lnTo>
                  <a:lnTo>
                    <a:pt x="6299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9"/>
            <p:cNvSpPr/>
            <p:nvPr/>
          </p:nvSpPr>
          <p:spPr>
            <a:xfrm>
              <a:off x="2354850" y="-1076800"/>
              <a:ext cx="605325" cy="544625"/>
            </a:xfrm>
            <a:custGeom>
              <a:avLst/>
              <a:gdLst/>
              <a:ahLst/>
              <a:cxnLst/>
              <a:rect l="l" t="t" r="r" b="b"/>
              <a:pathLst>
                <a:path w="24213" h="21785" fill="none" extrusionOk="0">
                  <a:moveTo>
                    <a:pt x="5750" y="959"/>
                  </a:moveTo>
                  <a:lnTo>
                    <a:pt x="5750" y="959"/>
                  </a:lnTo>
                  <a:lnTo>
                    <a:pt x="5942" y="895"/>
                  </a:lnTo>
                  <a:lnTo>
                    <a:pt x="6134" y="895"/>
                  </a:lnTo>
                  <a:lnTo>
                    <a:pt x="6453" y="640"/>
                  </a:lnTo>
                  <a:lnTo>
                    <a:pt x="6709" y="384"/>
                  </a:lnTo>
                  <a:lnTo>
                    <a:pt x="6773" y="1"/>
                  </a:lnTo>
                  <a:lnTo>
                    <a:pt x="17377" y="1"/>
                  </a:lnTo>
                  <a:lnTo>
                    <a:pt x="17377" y="1"/>
                  </a:lnTo>
                  <a:lnTo>
                    <a:pt x="17505" y="384"/>
                  </a:lnTo>
                  <a:lnTo>
                    <a:pt x="17697" y="704"/>
                  </a:lnTo>
                  <a:lnTo>
                    <a:pt x="18080" y="895"/>
                  </a:lnTo>
                  <a:lnTo>
                    <a:pt x="18272" y="959"/>
                  </a:lnTo>
                  <a:lnTo>
                    <a:pt x="18463" y="959"/>
                  </a:lnTo>
                  <a:lnTo>
                    <a:pt x="18463" y="959"/>
                  </a:lnTo>
                  <a:lnTo>
                    <a:pt x="18655" y="959"/>
                  </a:lnTo>
                  <a:lnTo>
                    <a:pt x="18910" y="831"/>
                  </a:lnTo>
                  <a:lnTo>
                    <a:pt x="24213" y="10031"/>
                  </a:lnTo>
                  <a:lnTo>
                    <a:pt x="24213" y="10031"/>
                  </a:lnTo>
                  <a:lnTo>
                    <a:pt x="24021" y="10158"/>
                  </a:lnTo>
                  <a:lnTo>
                    <a:pt x="23829" y="10414"/>
                  </a:lnTo>
                  <a:lnTo>
                    <a:pt x="23766" y="10605"/>
                  </a:lnTo>
                  <a:lnTo>
                    <a:pt x="23702" y="10925"/>
                  </a:lnTo>
                  <a:lnTo>
                    <a:pt x="23702" y="10925"/>
                  </a:lnTo>
                  <a:lnTo>
                    <a:pt x="23766" y="11180"/>
                  </a:lnTo>
                  <a:lnTo>
                    <a:pt x="23829" y="11372"/>
                  </a:lnTo>
                  <a:lnTo>
                    <a:pt x="24021" y="11628"/>
                  </a:lnTo>
                  <a:lnTo>
                    <a:pt x="24213" y="11755"/>
                  </a:lnTo>
                  <a:lnTo>
                    <a:pt x="23957" y="12139"/>
                  </a:lnTo>
                  <a:lnTo>
                    <a:pt x="18974" y="20827"/>
                  </a:lnTo>
                  <a:lnTo>
                    <a:pt x="18974" y="20827"/>
                  </a:lnTo>
                  <a:lnTo>
                    <a:pt x="18783" y="20827"/>
                  </a:lnTo>
                  <a:lnTo>
                    <a:pt x="18783" y="20827"/>
                  </a:lnTo>
                  <a:lnTo>
                    <a:pt x="18591" y="20827"/>
                  </a:lnTo>
                  <a:lnTo>
                    <a:pt x="18399" y="20891"/>
                  </a:lnTo>
                  <a:lnTo>
                    <a:pt x="18016" y="21082"/>
                  </a:lnTo>
                  <a:lnTo>
                    <a:pt x="17824" y="21402"/>
                  </a:lnTo>
                  <a:lnTo>
                    <a:pt x="17697" y="21785"/>
                  </a:lnTo>
                  <a:lnTo>
                    <a:pt x="6836" y="21785"/>
                  </a:lnTo>
                  <a:lnTo>
                    <a:pt x="6836" y="21785"/>
                  </a:lnTo>
                  <a:lnTo>
                    <a:pt x="6709" y="21402"/>
                  </a:lnTo>
                  <a:lnTo>
                    <a:pt x="6453" y="21082"/>
                  </a:lnTo>
                  <a:lnTo>
                    <a:pt x="6134" y="20891"/>
                  </a:lnTo>
                  <a:lnTo>
                    <a:pt x="5942" y="20827"/>
                  </a:lnTo>
                  <a:lnTo>
                    <a:pt x="5750" y="20827"/>
                  </a:lnTo>
                  <a:lnTo>
                    <a:pt x="5750" y="20827"/>
                  </a:lnTo>
                  <a:lnTo>
                    <a:pt x="5495" y="20827"/>
                  </a:lnTo>
                  <a:lnTo>
                    <a:pt x="5303" y="20955"/>
                  </a:lnTo>
                  <a:lnTo>
                    <a:pt x="1" y="11755"/>
                  </a:lnTo>
                  <a:lnTo>
                    <a:pt x="1" y="11755"/>
                  </a:lnTo>
                  <a:lnTo>
                    <a:pt x="193" y="11628"/>
                  </a:lnTo>
                  <a:lnTo>
                    <a:pt x="320" y="11372"/>
                  </a:lnTo>
                  <a:lnTo>
                    <a:pt x="384" y="11180"/>
                  </a:lnTo>
                  <a:lnTo>
                    <a:pt x="448" y="10925"/>
                  </a:lnTo>
                  <a:lnTo>
                    <a:pt x="448" y="10925"/>
                  </a:lnTo>
                  <a:lnTo>
                    <a:pt x="384" y="10605"/>
                  </a:lnTo>
                  <a:lnTo>
                    <a:pt x="320" y="10414"/>
                  </a:lnTo>
                  <a:lnTo>
                    <a:pt x="193" y="10158"/>
                  </a:lnTo>
                  <a:lnTo>
                    <a:pt x="1" y="10031"/>
                  </a:lnTo>
                  <a:lnTo>
                    <a:pt x="5303" y="831"/>
                  </a:lnTo>
                  <a:lnTo>
                    <a:pt x="5303" y="831"/>
                  </a:lnTo>
                  <a:lnTo>
                    <a:pt x="5495" y="895"/>
                  </a:lnTo>
                  <a:lnTo>
                    <a:pt x="5750" y="959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9"/>
            <p:cNvSpPr/>
            <p:nvPr/>
          </p:nvSpPr>
          <p:spPr>
            <a:xfrm>
              <a:off x="1874150" y="-1353075"/>
              <a:ext cx="608500" cy="546225"/>
            </a:xfrm>
            <a:custGeom>
              <a:avLst/>
              <a:gdLst/>
              <a:ahLst/>
              <a:cxnLst/>
              <a:rect l="l" t="t" r="r" b="b"/>
              <a:pathLst>
                <a:path w="24340" h="21849" fill="none" extrusionOk="0">
                  <a:moveTo>
                    <a:pt x="5877" y="1022"/>
                  </a:moveTo>
                  <a:lnTo>
                    <a:pt x="5877" y="1022"/>
                  </a:lnTo>
                  <a:lnTo>
                    <a:pt x="6069" y="958"/>
                  </a:lnTo>
                  <a:lnTo>
                    <a:pt x="6261" y="895"/>
                  </a:lnTo>
                  <a:lnTo>
                    <a:pt x="6580" y="703"/>
                  </a:lnTo>
                  <a:lnTo>
                    <a:pt x="6836" y="383"/>
                  </a:lnTo>
                  <a:lnTo>
                    <a:pt x="6963" y="0"/>
                  </a:lnTo>
                  <a:lnTo>
                    <a:pt x="17504" y="0"/>
                  </a:lnTo>
                  <a:lnTo>
                    <a:pt x="17504" y="0"/>
                  </a:lnTo>
                  <a:lnTo>
                    <a:pt x="17632" y="383"/>
                  </a:lnTo>
                  <a:lnTo>
                    <a:pt x="17887" y="703"/>
                  </a:lnTo>
                  <a:lnTo>
                    <a:pt x="18207" y="895"/>
                  </a:lnTo>
                  <a:lnTo>
                    <a:pt x="18398" y="958"/>
                  </a:lnTo>
                  <a:lnTo>
                    <a:pt x="18590" y="1022"/>
                  </a:lnTo>
                  <a:lnTo>
                    <a:pt x="18590" y="1022"/>
                  </a:lnTo>
                  <a:lnTo>
                    <a:pt x="18846" y="958"/>
                  </a:lnTo>
                  <a:lnTo>
                    <a:pt x="19037" y="895"/>
                  </a:lnTo>
                  <a:lnTo>
                    <a:pt x="24340" y="10030"/>
                  </a:lnTo>
                  <a:lnTo>
                    <a:pt x="24340" y="10030"/>
                  </a:lnTo>
                  <a:lnTo>
                    <a:pt x="24148" y="10221"/>
                  </a:lnTo>
                  <a:lnTo>
                    <a:pt x="24020" y="10413"/>
                  </a:lnTo>
                  <a:lnTo>
                    <a:pt x="23892" y="10669"/>
                  </a:lnTo>
                  <a:lnTo>
                    <a:pt x="23892" y="10924"/>
                  </a:lnTo>
                  <a:lnTo>
                    <a:pt x="23892" y="10924"/>
                  </a:lnTo>
                  <a:lnTo>
                    <a:pt x="23892" y="11180"/>
                  </a:lnTo>
                  <a:lnTo>
                    <a:pt x="24020" y="11435"/>
                  </a:lnTo>
                  <a:lnTo>
                    <a:pt x="24148" y="11627"/>
                  </a:lnTo>
                  <a:lnTo>
                    <a:pt x="24340" y="11819"/>
                  </a:lnTo>
                  <a:lnTo>
                    <a:pt x="19037" y="20954"/>
                  </a:lnTo>
                  <a:lnTo>
                    <a:pt x="19037" y="20954"/>
                  </a:lnTo>
                  <a:lnTo>
                    <a:pt x="18846" y="20890"/>
                  </a:lnTo>
                  <a:lnTo>
                    <a:pt x="18590" y="20890"/>
                  </a:lnTo>
                  <a:lnTo>
                    <a:pt x="18590" y="20890"/>
                  </a:lnTo>
                  <a:lnTo>
                    <a:pt x="18398" y="20890"/>
                  </a:lnTo>
                  <a:lnTo>
                    <a:pt x="18207" y="20954"/>
                  </a:lnTo>
                  <a:lnTo>
                    <a:pt x="17887" y="21145"/>
                  </a:lnTo>
                  <a:lnTo>
                    <a:pt x="17632" y="21465"/>
                  </a:lnTo>
                  <a:lnTo>
                    <a:pt x="17504" y="21848"/>
                  </a:lnTo>
                  <a:lnTo>
                    <a:pt x="6963" y="21848"/>
                  </a:lnTo>
                  <a:lnTo>
                    <a:pt x="6963" y="21848"/>
                  </a:lnTo>
                  <a:lnTo>
                    <a:pt x="6836" y="21465"/>
                  </a:lnTo>
                  <a:lnTo>
                    <a:pt x="6580" y="21145"/>
                  </a:lnTo>
                  <a:lnTo>
                    <a:pt x="6261" y="20954"/>
                  </a:lnTo>
                  <a:lnTo>
                    <a:pt x="6069" y="20890"/>
                  </a:lnTo>
                  <a:lnTo>
                    <a:pt x="5877" y="20890"/>
                  </a:lnTo>
                  <a:lnTo>
                    <a:pt x="5877" y="20890"/>
                  </a:lnTo>
                  <a:lnTo>
                    <a:pt x="5622" y="20890"/>
                  </a:lnTo>
                  <a:lnTo>
                    <a:pt x="5430" y="20954"/>
                  </a:lnTo>
                  <a:lnTo>
                    <a:pt x="0" y="11563"/>
                  </a:lnTo>
                  <a:lnTo>
                    <a:pt x="0" y="11563"/>
                  </a:lnTo>
                  <a:lnTo>
                    <a:pt x="256" y="11435"/>
                  </a:lnTo>
                  <a:lnTo>
                    <a:pt x="447" y="11180"/>
                  </a:lnTo>
                  <a:lnTo>
                    <a:pt x="575" y="10924"/>
                  </a:lnTo>
                  <a:lnTo>
                    <a:pt x="575" y="10605"/>
                  </a:lnTo>
                  <a:lnTo>
                    <a:pt x="575" y="10605"/>
                  </a:lnTo>
                  <a:lnTo>
                    <a:pt x="575" y="10413"/>
                  </a:lnTo>
                  <a:lnTo>
                    <a:pt x="511" y="10158"/>
                  </a:lnTo>
                  <a:lnTo>
                    <a:pt x="383" y="9966"/>
                  </a:lnTo>
                  <a:lnTo>
                    <a:pt x="256" y="9838"/>
                  </a:lnTo>
                  <a:lnTo>
                    <a:pt x="5430" y="895"/>
                  </a:lnTo>
                  <a:lnTo>
                    <a:pt x="5430" y="895"/>
                  </a:lnTo>
                  <a:lnTo>
                    <a:pt x="5622" y="958"/>
                  </a:lnTo>
                  <a:lnTo>
                    <a:pt x="5877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9"/>
            <p:cNvSpPr/>
            <p:nvPr/>
          </p:nvSpPr>
          <p:spPr>
            <a:xfrm>
              <a:off x="2830800" y="-1353075"/>
              <a:ext cx="606900" cy="546225"/>
            </a:xfrm>
            <a:custGeom>
              <a:avLst/>
              <a:gdLst/>
              <a:ahLst/>
              <a:cxnLst/>
              <a:rect l="l" t="t" r="r" b="b"/>
              <a:pathLst>
                <a:path w="24276" h="21849" fill="none" extrusionOk="0">
                  <a:moveTo>
                    <a:pt x="5750" y="1022"/>
                  </a:moveTo>
                  <a:lnTo>
                    <a:pt x="5750" y="1022"/>
                  </a:lnTo>
                  <a:lnTo>
                    <a:pt x="5941" y="958"/>
                  </a:lnTo>
                  <a:lnTo>
                    <a:pt x="6133" y="895"/>
                  </a:lnTo>
                  <a:lnTo>
                    <a:pt x="6516" y="703"/>
                  </a:lnTo>
                  <a:lnTo>
                    <a:pt x="6708" y="383"/>
                  </a:lnTo>
                  <a:lnTo>
                    <a:pt x="6836" y="0"/>
                  </a:lnTo>
                  <a:lnTo>
                    <a:pt x="17440" y="0"/>
                  </a:lnTo>
                  <a:lnTo>
                    <a:pt x="17440" y="0"/>
                  </a:lnTo>
                  <a:lnTo>
                    <a:pt x="17504" y="383"/>
                  </a:lnTo>
                  <a:lnTo>
                    <a:pt x="17760" y="703"/>
                  </a:lnTo>
                  <a:lnTo>
                    <a:pt x="18079" y="895"/>
                  </a:lnTo>
                  <a:lnTo>
                    <a:pt x="18271" y="958"/>
                  </a:lnTo>
                  <a:lnTo>
                    <a:pt x="18462" y="1022"/>
                  </a:lnTo>
                  <a:lnTo>
                    <a:pt x="18462" y="1022"/>
                  </a:lnTo>
                  <a:lnTo>
                    <a:pt x="18718" y="958"/>
                  </a:lnTo>
                  <a:lnTo>
                    <a:pt x="18910" y="895"/>
                  </a:lnTo>
                  <a:lnTo>
                    <a:pt x="24276" y="10158"/>
                  </a:lnTo>
                  <a:lnTo>
                    <a:pt x="24276" y="10158"/>
                  </a:lnTo>
                  <a:lnTo>
                    <a:pt x="24148" y="10285"/>
                  </a:lnTo>
                  <a:lnTo>
                    <a:pt x="24020" y="10477"/>
                  </a:lnTo>
                  <a:lnTo>
                    <a:pt x="23956" y="10732"/>
                  </a:lnTo>
                  <a:lnTo>
                    <a:pt x="23956" y="10924"/>
                  </a:lnTo>
                  <a:lnTo>
                    <a:pt x="23956" y="10924"/>
                  </a:lnTo>
                  <a:lnTo>
                    <a:pt x="23956" y="11180"/>
                  </a:lnTo>
                  <a:lnTo>
                    <a:pt x="24020" y="11371"/>
                  </a:lnTo>
                  <a:lnTo>
                    <a:pt x="24148" y="11563"/>
                  </a:lnTo>
                  <a:lnTo>
                    <a:pt x="24276" y="11691"/>
                  </a:lnTo>
                  <a:lnTo>
                    <a:pt x="21337" y="16801"/>
                  </a:lnTo>
                  <a:lnTo>
                    <a:pt x="18910" y="20954"/>
                  </a:lnTo>
                  <a:lnTo>
                    <a:pt x="18910" y="20954"/>
                  </a:lnTo>
                  <a:lnTo>
                    <a:pt x="18718" y="20890"/>
                  </a:lnTo>
                  <a:lnTo>
                    <a:pt x="18462" y="20890"/>
                  </a:lnTo>
                  <a:lnTo>
                    <a:pt x="18462" y="20890"/>
                  </a:lnTo>
                  <a:lnTo>
                    <a:pt x="18271" y="20890"/>
                  </a:lnTo>
                  <a:lnTo>
                    <a:pt x="18079" y="20954"/>
                  </a:lnTo>
                  <a:lnTo>
                    <a:pt x="17760" y="21145"/>
                  </a:lnTo>
                  <a:lnTo>
                    <a:pt x="17504" y="21465"/>
                  </a:lnTo>
                  <a:lnTo>
                    <a:pt x="17440" y="21848"/>
                  </a:lnTo>
                  <a:lnTo>
                    <a:pt x="6836" y="21848"/>
                  </a:lnTo>
                  <a:lnTo>
                    <a:pt x="6836" y="21848"/>
                  </a:lnTo>
                  <a:lnTo>
                    <a:pt x="6708" y="21465"/>
                  </a:lnTo>
                  <a:lnTo>
                    <a:pt x="6516" y="21145"/>
                  </a:lnTo>
                  <a:lnTo>
                    <a:pt x="6133" y="20954"/>
                  </a:lnTo>
                  <a:lnTo>
                    <a:pt x="5941" y="20890"/>
                  </a:lnTo>
                  <a:lnTo>
                    <a:pt x="5750" y="20890"/>
                  </a:lnTo>
                  <a:lnTo>
                    <a:pt x="5750" y="20890"/>
                  </a:lnTo>
                  <a:lnTo>
                    <a:pt x="5558" y="20890"/>
                  </a:lnTo>
                  <a:lnTo>
                    <a:pt x="5302" y="20954"/>
                  </a:lnTo>
                  <a:lnTo>
                    <a:pt x="0" y="11819"/>
                  </a:lnTo>
                  <a:lnTo>
                    <a:pt x="0" y="11819"/>
                  </a:lnTo>
                  <a:lnTo>
                    <a:pt x="192" y="11627"/>
                  </a:lnTo>
                  <a:lnTo>
                    <a:pt x="383" y="11435"/>
                  </a:lnTo>
                  <a:lnTo>
                    <a:pt x="447" y="11180"/>
                  </a:lnTo>
                  <a:lnTo>
                    <a:pt x="511" y="10924"/>
                  </a:lnTo>
                  <a:lnTo>
                    <a:pt x="511" y="10924"/>
                  </a:lnTo>
                  <a:lnTo>
                    <a:pt x="447" y="10669"/>
                  </a:lnTo>
                  <a:lnTo>
                    <a:pt x="383" y="10413"/>
                  </a:lnTo>
                  <a:lnTo>
                    <a:pt x="192" y="10221"/>
                  </a:lnTo>
                  <a:lnTo>
                    <a:pt x="0" y="10030"/>
                  </a:lnTo>
                  <a:lnTo>
                    <a:pt x="5175" y="1150"/>
                  </a:lnTo>
                  <a:lnTo>
                    <a:pt x="5302" y="895"/>
                  </a:lnTo>
                  <a:lnTo>
                    <a:pt x="5302" y="895"/>
                  </a:lnTo>
                  <a:lnTo>
                    <a:pt x="5558" y="958"/>
                  </a:lnTo>
                  <a:lnTo>
                    <a:pt x="5750" y="1022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9"/>
            <p:cNvSpPr/>
            <p:nvPr/>
          </p:nvSpPr>
          <p:spPr>
            <a:xfrm>
              <a:off x="1067625" y="-1658125"/>
              <a:ext cx="2887550" cy="2526600"/>
            </a:xfrm>
            <a:custGeom>
              <a:avLst/>
              <a:gdLst/>
              <a:ahLst/>
              <a:cxnLst/>
              <a:rect l="l" t="t" r="r" b="b"/>
              <a:pathLst>
                <a:path w="115502" h="101064" fill="none" extrusionOk="0">
                  <a:moveTo>
                    <a:pt x="69952" y="1"/>
                  </a:moveTo>
                  <a:lnTo>
                    <a:pt x="69952" y="1"/>
                  </a:lnTo>
                  <a:lnTo>
                    <a:pt x="69761" y="64"/>
                  </a:lnTo>
                  <a:lnTo>
                    <a:pt x="69569" y="128"/>
                  </a:lnTo>
                  <a:lnTo>
                    <a:pt x="69186" y="320"/>
                  </a:lnTo>
                  <a:lnTo>
                    <a:pt x="68994" y="639"/>
                  </a:lnTo>
                  <a:lnTo>
                    <a:pt x="68866" y="1023"/>
                  </a:lnTo>
                  <a:lnTo>
                    <a:pt x="57239" y="1023"/>
                  </a:lnTo>
                  <a:lnTo>
                    <a:pt x="57239" y="1214"/>
                  </a:lnTo>
                  <a:lnTo>
                    <a:pt x="68866" y="1214"/>
                  </a:lnTo>
                  <a:lnTo>
                    <a:pt x="68866" y="1214"/>
                  </a:lnTo>
                  <a:lnTo>
                    <a:pt x="68994" y="1598"/>
                  </a:lnTo>
                  <a:lnTo>
                    <a:pt x="69186" y="1917"/>
                  </a:lnTo>
                  <a:lnTo>
                    <a:pt x="69569" y="2109"/>
                  </a:lnTo>
                  <a:lnTo>
                    <a:pt x="69761" y="2173"/>
                  </a:lnTo>
                  <a:lnTo>
                    <a:pt x="69952" y="2173"/>
                  </a:lnTo>
                  <a:lnTo>
                    <a:pt x="69952" y="2173"/>
                  </a:lnTo>
                  <a:lnTo>
                    <a:pt x="70144" y="2173"/>
                  </a:lnTo>
                  <a:lnTo>
                    <a:pt x="70399" y="2109"/>
                  </a:lnTo>
                  <a:lnTo>
                    <a:pt x="75702" y="11244"/>
                  </a:lnTo>
                  <a:lnTo>
                    <a:pt x="75702" y="11244"/>
                  </a:lnTo>
                  <a:lnTo>
                    <a:pt x="75510" y="11436"/>
                  </a:lnTo>
                  <a:lnTo>
                    <a:pt x="75318" y="11627"/>
                  </a:lnTo>
                  <a:lnTo>
                    <a:pt x="75255" y="11883"/>
                  </a:lnTo>
                  <a:lnTo>
                    <a:pt x="75191" y="12138"/>
                  </a:lnTo>
                  <a:lnTo>
                    <a:pt x="75191" y="12138"/>
                  </a:lnTo>
                  <a:lnTo>
                    <a:pt x="75255" y="12394"/>
                  </a:lnTo>
                  <a:lnTo>
                    <a:pt x="75318" y="12649"/>
                  </a:lnTo>
                  <a:lnTo>
                    <a:pt x="75510" y="12841"/>
                  </a:lnTo>
                  <a:lnTo>
                    <a:pt x="75702" y="12969"/>
                  </a:lnTo>
                  <a:lnTo>
                    <a:pt x="73019" y="17568"/>
                  </a:lnTo>
                  <a:lnTo>
                    <a:pt x="70399" y="22168"/>
                  </a:lnTo>
                  <a:lnTo>
                    <a:pt x="70399" y="22168"/>
                  </a:lnTo>
                  <a:lnTo>
                    <a:pt x="70144" y="22104"/>
                  </a:lnTo>
                  <a:lnTo>
                    <a:pt x="69952" y="22040"/>
                  </a:lnTo>
                  <a:lnTo>
                    <a:pt x="69952" y="22040"/>
                  </a:lnTo>
                  <a:lnTo>
                    <a:pt x="69761" y="22040"/>
                  </a:lnTo>
                  <a:lnTo>
                    <a:pt x="69505" y="22104"/>
                  </a:lnTo>
                  <a:lnTo>
                    <a:pt x="69186" y="22360"/>
                  </a:lnTo>
                  <a:lnTo>
                    <a:pt x="68994" y="22679"/>
                  </a:lnTo>
                  <a:lnTo>
                    <a:pt x="68866" y="23062"/>
                  </a:lnTo>
                  <a:lnTo>
                    <a:pt x="58262" y="23062"/>
                  </a:lnTo>
                  <a:lnTo>
                    <a:pt x="58262" y="23062"/>
                  </a:lnTo>
                  <a:lnTo>
                    <a:pt x="58262" y="22807"/>
                  </a:lnTo>
                  <a:lnTo>
                    <a:pt x="58198" y="22615"/>
                  </a:lnTo>
                  <a:lnTo>
                    <a:pt x="57942" y="22296"/>
                  </a:lnTo>
                  <a:lnTo>
                    <a:pt x="57623" y="22104"/>
                  </a:lnTo>
                  <a:lnTo>
                    <a:pt x="57431" y="22040"/>
                  </a:lnTo>
                  <a:lnTo>
                    <a:pt x="57239" y="22040"/>
                  </a:lnTo>
                  <a:lnTo>
                    <a:pt x="57239" y="22040"/>
                  </a:lnTo>
                  <a:lnTo>
                    <a:pt x="56984" y="22040"/>
                  </a:lnTo>
                  <a:lnTo>
                    <a:pt x="56728" y="22168"/>
                  </a:lnTo>
                  <a:lnTo>
                    <a:pt x="55706" y="20379"/>
                  </a:lnTo>
                  <a:lnTo>
                    <a:pt x="51490" y="12969"/>
                  </a:lnTo>
                  <a:lnTo>
                    <a:pt x="51490" y="12969"/>
                  </a:lnTo>
                  <a:lnTo>
                    <a:pt x="51682" y="12841"/>
                  </a:lnTo>
                  <a:lnTo>
                    <a:pt x="51809" y="12649"/>
                  </a:lnTo>
                  <a:lnTo>
                    <a:pt x="51873" y="12394"/>
                  </a:lnTo>
                  <a:lnTo>
                    <a:pt x="51937" y="12138"/>
                  </a:lnTo>
                  <a:lnTo>
                    <a:pt x="51937" y="12138"/>
                  </a:lnTo>
                  <a:lnTo>
                    <a:pt x="51937" y="11883"/>
                  </a:lnTo>
                  <a:lnTo>
                    <a:pt x="51873" y="11691"/>
                  </a:lnTo>
                  <a:lnTo>
                    <a:pt x="51745" y="11499"/>
                  </a:lnTo>
                  <a:lnTo>
                    <a:pt x="51618" y="11372"/>
                  </a:lnTo>
                  <a:lnTo>
                    <a:pt x="51490" y="11244"/>
                  </a:lnTo>
                  <a:lnTo>
                    <a:pt x="51298" y="11116"/>
                  </a:lnTo>
                  <a:lnTo>
                    <a:pt x="51043" y="11052"/>
                  </a:lnTo>
                  <a:lnTo>
                    <a:pt x="50851" y="11052"/>
                  </a:lnTo>
                  <a:lnTo>
                    <a:pt x="50851" y="11052"/>
                  </a:lnTo>
                  <a:lnTo>
                    <a:pt x="50659" y="11052"/>
                  </a:lnTo>
                  <a:lnTo>
                    <a:pt x="50468" y="11116"/>
                  </a:lnTo>
                  <a:lnTo>
                    <a:pt x="50148" y="11308"/>
                  </a:lnTo>
                  <a:lnTo>
                    <a:pt x="49893" y="11627"/>
                  </a:lnTo>
                  <a:lnTo>
                    <a:pt x="49765" y="12011"/>
                  </a:lnTo>
                  <a:lnTo>
                    <a:pt x="39224" y="12011"/>
                  </a:lnTo>
                  <a:lnTo>
                    <a:pt x="39224" y="12011"/>
                  </a:lnTo>
                  <a:lnTo>
                    <a:pt x="39097" y="11627"/>
                  </a:lnTo>
                  <a:lnTo>
                    <a:pt x="38841" y="11308"/>
                  </a:lnTo>
                  <a:lnTo>
                    <a:pt x="38522" y="11116"/>
                  </a:lnTo>
                  <a:lnTo>
                    <a:pt x="38330" y="11052"/>
                  </a:lnTo>
                  <a:lnTo>
                    <a:pt x="38138" y="11052"/>
                  </a:lnTo>
                  <a:lnTo>
                    <a:pt x="38138" y="11052"/>
                  </a:lnTo>
                  <a:lnTo>
                    <a:pt x="37883" y="11052"/>
                  </a:lnTo>
                  <a:lnTo>
                    <a:pt x="37691" y="11116"/>
                  </a:lnTo>
                  <a:lnTo>
                    <a:pt x="31878" y="1023"/>
                  </a:lnTo>
                  <a:lnTo>
                    <a:pt x="31686" y="1150"/>
                  </a:lnTo>
                  <a:lnTo>
                    <a:pt x="37499" y="11244"/>
                  </a:lnTo>
                  <a:lnTo>
                    <a:pt x="37499" y="11244"/>
                  </a:lnTo>
                  <a:lnTo>
                    <a:pt x="37308" y="11436"/>
                  </a:lnTo>
                  <a:lnTo>
                    <a:pt x="37180" y="11627"/>
                  </a:lnTo>
                  <a:lnTo>
                    <a:pt x="37116" y="11883"/>
                  </a:lnTo>
                  <a:lnTo>
                    <a:pt x="37052" y="12138"/>
                  </a:lnTo>
                  <a:lnTo>
                    <a:pt x="37052" y="12138"/>
                  </a:lnTo>
                  <a:lnTo>
                    <a:pt x="37116" y="12394"/>
                  </a:lnTo>
                  <a:lnTo>
                    <a:pt x="37180" y="12649"/>
                  </a:lnTo>
                  <a:lnTo>
                    <a:pt x="37308" y="12841"/>
                  </a:lnTo>
                  <a:lnTo>
                    <a:pt x="37499" y="12969"/>
                  </a:lnTo>
                  <a:lnTo>
                    <a:pt x="32389" y="21912"/>
                  </a:lnTo>
                  <a:lnTo>
                    <a:pt x="32389" y="21912"/>
                  </a:lnTo>
                  <a:lnTo>
                    <a:pt x="32069" y="21785"/>
                  </a:lnTo>
                  <a:lnTo>
                    <a:pt x="31750" y="21721"/>
                  </a:lnTo>
                  <a:lnTo>
                    <a:pt x="31750" y="21721"/>
                  </a:lnTo>
                  <a:lnTo>
                    <a:pt x="31558" y="21721"/>
                  </a:lnTo>
                  <a:lnTo>
                    <a:pt x="31367" y="21785"/>
                  </a:lnTo>
                  <a:lnTo>
                    <a:pt x="31175" y="21912"/>
                  </a:lnTo>
                  <a:lnTo>
                    <a:pt x="30983" y="22040"/>
                  </a:lnTo>
                  <a:lnTo>
                    <a:pt x="30856" y="22232"/>
                  </a:lnTo>
                  <a:lnTo>
                    <a:pt x="30792" y="22360"/>
                  </a:lnTo>
                  <a:lnTo>
                    <a:pt x="30728" y="22615"/>
                  </a:lnTo>
                  <a:lnTo>
                    <a:pt x="30728" y="22807"/>
                  </a:lnTo>
                  <a:lnTo>
                    <a:pt x="30728" y="22807"/>
                  </a:lnTo>
                  <a:lnTo>
                    <a:pt x="30728" y="23062"/>
                  </a:lnTo>
                  <a:lnTo>
                    <a:pt x="19037" y="23062"/>
                  </a:lnTo>
                  <a:lnTo>
                    <a:pt x="19037" y="23062"/>
                  </a:lnTo>
                  <a:lnTo>
                    <a:pt x="19037" y="23254"/>
                  </a:lnTo>
                  <a:lnTo>
                    <a:pt x="19037" y="23254"/>
                  </a:lnTo>
                  <a:lnTo>
                    <a:pt x="30792" y="23254"/>
                  </a:lnTo>
                  <a:lnTo>
                    <a:pt x="30792" y="23254"/>
                  </a:lnTo>
                  <a:lnTo>
                    <a:pt x="30920" y="23509"/>
                  </a:lnTo>
                  <a:lnTo>
                    <a:pt x="31175" y="23701"/>
                  </a:lnTo>
                  <a:lnTo>
                    <a:pt x="31431" y="23829"/>
                  </a:lnTo>
                  <a:lnTo>
                    <a:pt x="31750" y="23893"/>
                  </a:lnTo>
                  <a:lnTo>
                    <a:pt x="31750" y="23893"/>
                  </a:lnTo>
                  <a:lnTo>
                    <a:pt x="32069" y="23829"/>
                  </a:lnTo>
                  <a:lnTo>
                    <a:pt x="37499" y="33284"/>
                  </a:lnTo>
                  <a:lnTo>
                    <a:pt x="37499" y="33284"/>
                  </a:lnTo>
                  <a:lnTo>
                    <a:pt x="37308" y="33411"/>
                  </a:lnTo>
                  <a:lnTo>
                    <a:pt x="37180" y="33667"/>
                  </a:lnTo>
                  <a:lnTo>
                    <a:pt x="37116" y="33858"/>
                  </a:lnTo>
                  <a:lnTo>
                    <a:pt x="37052" y="34178"/>
                  </a:lnTo>
                  <a:lnTo>
                    <a:pt x="37052" y="34178"/>
                  </a:lnTo>
                  <a:lnTo>
                    <a:pt x="37116" y="34433"/>
                  </a:lnTo>
                  <a:lnTo>
                    <a:pt x="37180" y="34625"/>
                  </a:lnTo>
                  <a:lnTo>
                    <a:pt x="37308" y="34881"/>
                  </a:lnTo>
                  <a:lnTo>
                    <a:pt x="37499" y="35008"/>
                  </a:lnTo>
                  <a:lnTo>
                    <a:pt x="32580" y="43633"/>
                  </a:lnTo>
                  <a:lnTo>
                    <a:pt x="32261" y="44144"/>
                  </a:lnTo>
                  <a:lnTo>
                    <a:pt x="32261" y="44144"/>
                  </a:lnTo>
                  <a:lnTo>
                    <a:pt x="32006" y="44080"/>
                  </a:lnTo>
                  <a:lnTo>
                    <a:pt x="31750" y="44080"/>
                  </a:lnTo>
                  <a:lnTo>
                    <a:pt x="31750" y="44080"/>
                  </a:lnTo>
                  <a:lnTo>
                    <a:pt x="31558" y="44080"/>
                  </a:lnTo>
                  <a:lnTo>
                    <a:pt x="31367" y="44144"/>
                  </a:lnTo>
                  <a:lnTo>
                    <a:pt x="31047" y="44335"/>
                  </a:lnTo>
                  <a:lnTo>
                    <a:pt x="30792" y="44655"/>
                  </a:lnTo>
                  <a:lnTo>
                    <a:pt x="30728" y="45038"/>
                  </a:lnTo>
                  <a:lnTo>
                    <a:pt x="20059" y="45038"/>
                  </a:lnTo>
                  <a:lnTo>
                    <a:pt x="20059" y="45038"/>
                  </a:lnTo>
                  <a:lnTo>
                    <a:pt x="20059" y="44846"/>
                  </a:lnTo>
                  <a:lnTo>
                    <a:pt x="19995" y="44655"/>
                  </a:lnTo>
                  <a:lnTo>
                    <a:pt x="19868" y="44463"/>
                  </a:lnTo>
                  <a:lnTo>
                    <a:pt x="19740" y="44271"/>
                  </a:lnTo>
                  <a:lnTo>
                    <a:pt x="19612" y="44144"/>
                  </a:lnTo>
                  <a:lnTo>
                    <a:pt x="19421" y="44080"/>
                  </a:lnTo>
                  <a:lnTo>
                    <a:pt x="19229" y="44016"/>
                  </a:lnTo>
                  <a:lnTo>
                    <a:pt x="18973" y="43952"/>
                  </a:lnTo>
                  <a:lnTo>
                    <a:pt x="18973" y="43952"/>
                  </a:lnTo>
                  <a:lnTo>
                    <a:pt x="18782" y="44016"/>
                  </a:lnTo>
                  <a:lnTo>
                    <a:pt x="18526" y="44080"/>
                  </a:lnTo>
                  <a:lnTo>
                    <a:pt x="12777" y="34114"/>
                  </a:lnTo>
                  <a:lnTo>
                    <a:pt x="12585" y="34178"/>
                  </a:lnTo>
                  <a:lnTo>
                    <a:pt x="18398" y="44144"/>
                  </a:lnTo>
                  <a:lnTo>
                    <a:pt x="18398" y="44144"/>
                  </a:lnTo>
                  <a:lnTo>
                    <a:pt x="18207" y="44335"/>
                  </a:lnTo>
                  <a:lnTo>
                    <a:pt x="18015" y="44527"/>
                  </a:lnTo>
                  <a:lnTo>
                    <a:pt x="17951" y="44782"/>
                  </a:lnTo>
                  <a:lnTo>
                    <a:pt x="17887" y="45038"/>
                  </a:lnTo>
                  <a:lnTo>
                    <a:pt x="17887" y="45038"/>
                  </a:lnTo>
                  <a:lnTo>
                    <a:pt x="17951" y="45357"/>
                  </a:lnTo>
                  <a:lnTo>
                    <a:pt x="18079" y="45613"/>
                  </a:lnTo>
                  <a:lnTo>
                    <a:pt x="18207" y="45805"/>
                  </a:lnTo>
                  <a:lnTo>
                    <a:pt x="18462" y="45996"/>
                  </a:lnTo>
                  <a:lnTo>
                    <a:pt x="13224" y="55004"/>
                  </a:lnTo>
                  <a:lnTo>
                    <a:pt x="13224" y="55004"/>
                  </a:lnTo>
                  <a:lnTo>
                    <a:pt x="12841" y="54940"/>
                  </a:lnTo>
                  <a:lnTo>
                    <a:pt x="12841" y="54940"/>
                  </a:lnTo>
                  <a:lnTo>
                    <a:pt x="12649" y="55004"/>
                  </a:lnTo>
                  <a:lnTo>
                    <a:pt x="12457" y="55068"/>
                  </a:lnTo>
                  <a:lnTo>
                    <a:pt x="12266" y="55132"/>
                  </a:lnTo>
                  <a:lnTo>
                    <a:pt x="12074" y="55259"/>
                  </a:lnTo>
                  <a:lnTo>
                    <a:pt x="11946" y="55451"/>
                  </a:lnTo>
                  <a:lnTo>
                    <a:pt x="11882" y="55643"/>
                  </a:lnTo>
                  <a:lnTo>
                    <a:pt x="11818" y="55834"/>
                  </a:lnTo>
                  <a:lnTo>
                    <a:pt x="11755" y="56026"/>
                  </a:lnTo>
                  <a:lnTo>
                    <a:pt x="11755" y="56090"/>
                  </a:lnTo>
                  <a:lnTo>
                    <a:pt x="0" y="56090"/>
                  </a:lnTo>
                  <a:lnTo>
                    <a:pt x="0" y="56281"/>
                  </a:lnTo>
                  <a:lnTo>
                    <a:pt x="11818" y="56281"/>
                  </a:lnTo>
                  <a:lnTo>
                    <a:pt x="11818" y="56281"/>
                  </a:lnTo>
                  <a:lnTo>
                    <a:pt x="11946" y="56601"/>
                  </a:lnTo>
                  <a:lnTo>
                    <a:pt x="12138" y="56856"/>
                  </a:lnTo>
                  <a:lnTo>
                    <a:pt x="12457" y="57048"/>
                  </a:lnTo>
                  <a:lnTo>
                    <a:pt x="12841" y="57112"/>
                  </a:lnTo>
                  <a:lnTo>
                    <a:pt x="12841" y="57112"/>
                  </a:lnTo>
                  <a:lnTo>
                    <a:pt x="13096" y="57112"/>
                  </a:lnTo>
                  <a:lnTo>
                    <a:pt x="18462" y="66311"/>
                  </a:lnTo>
                  <a:lnTo>
                    <a:pt x="18462" y="66311"/>
                  </a:lnTo>
                  <a:lnTo>
                    <a:pt x="18271" y="66503"/>
                  </a:lnTo>
                  <a:lnTo>
                    <a:pt x="18143" y="66694"/>
                  </a:lnTo>
                  <a:lnTo>
                    <a:pt x="18015" y="66950"/>
                  </a:lnTo>
                  <a:lnTo>
                    <a:pt x="18015" y="67205"/>
                  </a:lnTo>
                  <a:lnTo>
                    <a:pt x="18015" y="67205"/>
                  </a:lnTo>
                  <a:lnTo>
                    <a:pt x="18015" y="67397"/>
                  </a:lnTo>
                  <a:lnTo>
                    <a:pt x="18079" y="67589"/>
                  </a:lnTo>
                  <a:lnTo>
                    <a:pt x="18207" y="67780"/>
                  </a:lnTo>
                  <a:lnTo>
                    <a:pt x="18335" y="67972"/>
                  </a:lnTo>
                  <a:lnTo>
                    <a:pt x="18462" y="68100"/>
                  </a:lnTo>
                  <a:lnTo>
                    <a:pt x="18654" y="68164"/>
                  </a:lnTo>
                  <a:lnTo>
                    <a:pt x="18846" y="68228"/>
                  </a:lnTo>
                  <a:lnTo>
                    <a:pt x="19101" y="68291"/>
                  </a:lnTo>
                  <a:lnTo>
                    <a:pt x="19101" y="68291"/>
                  </a:lnTo>
                  <a:lnTo>
                    <a:pt x="19293" y="68228"/>
                  </a:lnTo>
                  <a:lnTo>
                    <a:pt x="19484" y="68228"/>
                  </a:lnTo>
                  <a:lnTo>
                    <a:pt x="19804" y="67972"/>
                  </a:lnTo>
                  <a:lnTo>
                    <a:pt x="20059" y="67653"/>
                  </a:lnTo>
                  <a:lnTo>
                    <a:pt x="20187" y="67269"/>
                  </a:lnTo>
                  <a:lnTo>
                    <a:pt x="30728" y="67269"/>
                  </a:lnTo>
                  <a:lnTo>
                    <a:pt x="30728" y="67269"/>
                  </a:lnTo>
                  <a:lnTo>
                    <a:pt x="30792" y="67653"/>
                  </a:lnTo>
                  <a:lnTo>
                    <a:pt x="31047" y="67972"/>
                  </a:lnTo>
                  <a:lnTo>
                    <a:pt x="31367" y="68228"/>
                  </a:lnTo>
                  <a:lnTo>
                    <a:pt x="31558" y="68228"/>
                  </a:lnTo>
                  <a:lnTo>
                    <a:pt x="31750" y="68291"/>
                  </a:lnTo>
                  <a:lnTo>
                    <a:pt x="31750" y="68291"/>
                  </a:lnTo>
                  <a:lnTo>
                    <a:pt x="32006" y="68228"/>
                  </a:lnTo>
                  <a:lnTo>
                    <a:pt x="32197" y="68164"/>
                  </a:lnTo>
                  <a:lnTo>
                    <a:pt x="37499" y="77363"/>
                  </a:lnTo>
                  <a:lnTo>
                    <a:pt x="37499" y="77363"/>
                  </a:lnTo>
                  <a:lnTo>
                    <a:pt x="37372" y="77491"/>
                  </a:lnTo>
                  <a:lnTo>
                    <a:pt x="37244" y="77746"/>
                  </a:lnTo>
                  <a:lnTo>
                    <a:pt x="37116" y="77938"/>
                  </a:lnTo>
                  <a:lnTo>
                    <a:pt x="37116" y="78193"/>
                  </a:lnTo>
                  <a:lnTo>
                    <a:pt x="37116" y="78193"/>
                  </a:lnTo>
                  <a:lnTo>
                    <a:pt x="37116" y="78449"/>
                  </a:lnTo>
                  <a:lnTo>
                    <a:pt x="37244" y="78704"/>
                  </a:lnTo>
                  <a:lnTo>
                    <a:pt x="37372" y="78896"/>
                  </a:lnTo>
                  <a:lnTo>
                    <a:pt x="37499" y="79088"/>
                  </a:lnTo>
                  <a:lnTo>
                    <a:pt x="35072" y="83240"/>
                  </a:lnTo>
                  <a:lnTo>
                    <a:pt x="31750" y="89117"/>
                  </a:lnTo>
                  <a:lnTo>
                    <a:pt x="19037" y="89117"/>
                  </a:lnTo>
                  <a:lnTo>
                    <a:pt x="19037" y="89309"/>
                  </a:lnTo>
                  <a:lnTo>
                    <a:pt x="31750" y="89309"/>
                  </a:lnTo>
                  <a:lnTo>
                    <a:pt x="37436" y="99211"/>
                  </a:lnTo>
                  <a:lnTo>
                    <a:pt x="37436" y="99211"/>
                  </a:lnTo>
                  <a:lnTo>
                    <a:pt x="37308" y="99339"/>
                  </a:lnTo>
                  <a:lnTo>
                    <a:pt x="37180" y="99530"/>
                  </a:lnTo>
                  <a:lnTo>
                    <a:pt x="37116" y="99722"/>
                  </a:lnTo>
                  <a:lnTo>
                    <a:pt x="37116" y="99977"/>
                  </a:lnTo>
                  <a:lnTo>
                    <a:pt x="37116" y="99977"/>
                  </a:lnTo>
                  <a:lnTo>
                    <a:pt x="37116" y="100169"/>
                  </a:lnTo>
                  <a:lnTo>
                    <a:pt x="37180" y="100361"/>
                  </a:lnTo>
                  <a:lnTo>
                    <a:pt x="37308" y="100552"/>
                  </a:lnTo>
                  <a:lnTo>
                    <a:pt x="37436" y="100744"/>
                  </a:lnTo>
                  <a:lnTo>
                    <a:pt x="37563" y="100872"/>
                  </a:lnTo>
                  <a:lnTo>
                    <a:pt x="37755" y="100936"/>
                  </a:lnTo>
                  <a:lnTo>
                    <a:pt x="37947" y="100999"/>
                  </a:lnTo>
                  <a:lnTo>
                    <a:pt x="38202" y="101063"/>
                  </a:lnTo>
                  <a:lnTo>
                    <a:pt x="38202" y="101063"/>
                  </a:lnTo>
                  <a:lnTo>
                    <a:pt x="38394" y="100999"/>
                  </a:lnTo>
                  <a:lnTo>
                    <a:pt x="38586" y="100936"/>
                  </a:lnTo>
                  <a:lnTo>
                    <a:pt x="38777" y="100872"/>
                  </a:lnTo>
                  <a:lnTo>
                    <a:pt x="38969" y="100744"/>
                  </a:lnTo>
                  <a:lnTo>
                    <a:pt x="39097" y="100552"/>
                  </a:lnTo>
                  <a:lnTo>
                    <a:pt x="39160" y="100361"/>
                  </a:lnTo>
                  <a:lnTo>
                    <a:pt x="39224" y="100169"/>
                  </a:lnTo>
                  <a:lnTo>
                    <a:pt x="39288" y="99977"/>
                  </a:lnTo>
                  <a:lnTo>
                    <a:pt x="39288" y="99977"/>
                  </a:lnTo>
                  <a:lnTo>
                    <a:pt x="39224" y="99722"/>
                  </a:lnTo>
                  <a:lnTo>
                    <a:pt x="39160" y="99530"/>
                  </a:lnTo>
                  <a:lnTo>
                    <a:pt x="39097" y="99339"/>
                  </a:lnTo>
                  <a:lnTo>
                    <a:pt x="38969" y="99211"/>
                  </a:lnTo>
                  <a:lnTo>
                    <a:pt x="38777" y="99083"/>
                  </a:lnTo>
                  <a:lnTo>
                    <a:pt x="38586" y="98955"/>
                  </a:lnTo>
                  <a:lnTo>
                    <a:pt x="38394" y="98891"/>
                  </a:lnTo>
                  <a:lnTo>
                    <a:pt x="38202" y="98891"/>
                  </a:lnTo>
                  <a:lnTo>
                    <a:pt x="38202" y="98891"/>
                  </a:lnTo>
                  <a:lnTo>
                    <a:pt x="37883" y="98955"/>
                  </a:lnTo>
                  <a:lnTo>
                    <a:pt x="37563" y="99083"/>
                  </a:lnTo>
                  <a:lnTo>
                    <a:pt x="31878" y="89181"/>
                  </a:lnTo>
                  <a:lnTo>
                    <a:pt x="34689" y="84326"/>
                  </a:lnTo>
                  <a:lnTo>
                    <a:pt x="37691" y="79151"/>
                  </a:lnTo>
                  <a:lnTo>
                    <a:pt x="37691" y="79151"/>
                  </a:lnTo>
                  <a:lnTo>
                    <a:pt x="37947" y="79279"/>
                  </a:lnTo>
                  <a:lnTo>
                    <a:pt x="38202" y="79279"/>
                  </a:lnTo>
                  <a:lnTo>
                    <a:pt x="38202" y="79279"/>
                  </a:lnTo>
                  <a:lnTo>
                    <a:pt x="38394" y="79279"/>
                  </a:lnTo>
                  <a:lnTo>
                    <a:pt x="38586" y="79215"/>
                  </a:lnTo>
                  <a:lnTo>
                    <a:pt x="38905" y="79024"/>
                  </a:lnTo>
                  <a:lnTo>
                    <a:pt x="39160" y="78704"/>
                  </a:lnTo>
                  <a:lnTo>
                    <a:pt x="39224" y="78321"/>
                  </a:lnTo>
                  <a:lnTo>
                    <a:pt x="49765" y="78321"/>
                  </a:lnTo>
                  <a:lnTo>
                    <a:pt x="49765" y="78321"/>
                  </a:lnTo>
                  <a:lnTo>
                    <a:pt x="49893" y="78704"/>
                  </a:lnTo>
                  <a:lnTo>
                    <a:pt x="50148" y="79024"/>
                  </a:lnTo>
                  <a:lnTo>
                    <a:pt x="50468" y="79215"/>
                  </a:lnTo>
                  <a:lnTo>
                    <a:pt x="50659" y="79279"/>
                  </a:lnTo>
                  <a:lnTo>
                    <a:pt x="50851" y="79279"/>
                  </a:lnTo>
                  <a:lnTo>
                    <a:pt x="50851" y="79279"/>
                  </a:lnTo>
                  <a:lnTo>
                    <a:pt x="51107" y="79279"/>
                  </a:lnTo>
                  <a:lnTo>
                    <a:pt x="51298" y="79151"/>
                  </a:lnTo>
                  <a:lnTo>
                    <a:pt x="56601" y="88415"/>
                  </a:lnTo>
                  <a:lnTo>
                    <a:pt x="56601" y="88415"/>
                  </a:lnTo>
                  <a:lnTo>
                    <a:pt x="56473" y="88542"/>
                  </a:lnTo>
                  <a:lnTo>
                    <a:pt x="56345" y="88734"/>
                  </a:lnTo>
                  <a:lnTo>
                    <a:pt x="56217" y="88989"/>
                  </a:lnTo>
                  <a:lnTo>
                    <a:pt x="56217" y="89245"/>
                  </a:lnTo>
                  <a:lnTo>
                    <a:pt x="56217" y="89245"/>
                  </a:lnTo>
                  <a:lnTo>
                    <a:pt x="56217" y="89437"/>
                  </a:lnTo>
                  <a:lnTo>
                    <a:pt x="56281" y="89692"/>
                  </a:lnTo>
                  <a:lnTo>
                    <a:pt x="56409" y="89820"/>
                  </a:lnTo>
                  <a:lnTo>
                    <a:pt x="56537" y="90012"/>
                  </a:lnTo>
                  <a:lnTo>
                    <a:pt x="56664" y="90139"/>
                  </a:lnTo>
                  <a:lnTo>
                    <a:pt x="56856" y="90267"/>
                  </a:lnTo>
                  <a:lnTo>
                    <a:pt x="57048" y="90331"/>
                  </a:lnTo>
                  <a:lnTo>
                    <a:pt x="57303" y="90331"/>
                  </a:lnTo>
                  <a:lnTo>
                    <a:pt x="57303" y="90331"/>
                  </a:lnTo>
                  <a:lnTo>
                    <a:pt x="57495" y="90331"/>
                  </a:lnTo>
                  <a:lnTo>
                    <a:pt x="57687" y="90267"/>
                  </a:lnTo>
                  <a:lnTo>
                    <a:pt x="57878" y="90139"/>
                  </a:lnTo>
                  <a:lnTo>
                    <a:pt x="58070" y="90012"/>
                  </a:lnTo>
                  <a:lnTo>
                    <a:pt x="58198" y="89820"/>
                  </a:lnTo>
                  <a:lnTo>
                    <a:pt x="58262" y="89692"/>
                  </a:lnTo>
                  <a:lnTo>
                    <a:pt x="58325" y="89437"/>
                  </a:lnTo>
                  <a:lnTo>
                    <a:pt x="58389" y="89245"/>
                  </a:lnTo>
                  <a:lnTo>
                    <a:pt x="58389" y="89245"/>
                  </a:lnTo>
                  <a:lnTo>
                    <a:pt x="58325" y="89053"/>
                  </a:lnTo>
                  <a:lnTo>
                    <a:pt x="58262" y="88798"/>
                  </a:lnTo>
                  <a:lnTo>
                    <a:pt x="58198" y="88670"/>
                  </a:lnTo>
                  <a:lnTo>
                    <a:pt x="58070" y="88478"/>
                  </a:lnTo>
                  <a:lnTo>
                    <a:pt x="57878" y="88351"/>
                  </a:lnTo>
                  <a:lnTo>
                    <a:pt x="57687" y="88223"/>
                  </a:lnTo>
                  <a:lnTo>
                    <a:pt x="57495" y="88159"/>
                  </a:lnTo>
                  <a:lnTo>
                    <a:pt x="57303" y="88159"/>
                  </a:lnTo>
                  <a:lnTo>
                    <a:pt x="57303" y="88159"/>
                  </a:lnTo>
                  <a:lnTo>
                    <a:pt x="57048" y="88223"/>
                  </a:lnTo>
                  <a:lnTo>
                    <a:pt x="56792" y="88287"/>
                  </a:lnTo>
                  <a:lnTo>
                    <a:pt x="51490" y="79088"/>
                  </a:lnTo>
                  <a:lnTo>
                    <a:pt x="51490" y="79088"/>
                  </a:lnTo>
                  <a:lnTo>
                    <a:pt x="51682" y="78896"/>
                  </a:lnTo>
                  <a:lnTo>
                    <a:pt x="51809" y="78704"/>
                  </a:lnTo>
                  <a:lnTo>
                    <a:pt x="51873" y="78449"/>
                  </a:lnTo>
                  <a:lnTo>
                    <a:pt x="51937" y="78193"/>
                  </a:lnTo>
                  <a:lnTo>
                    <a:pt x="51937" y="78193"/>
                  </a:lnTo>
                  <a:lnTo>
                    <a:pt x="51873" y="77938"/>
                  </a:lnTo>
                  <a:lnTo>
                    <a:pt x="51809" y="77682"/>
                  </a:lnTo>
                  <a:lnTo>
                    <a:pt x="51682" y="77491"/>
                  </a:lnTo>
                  <a:lnTo>
                    <a:pt x="51490" y="77299"/>
                  </a:lnTo>
                  <a:lnTo>
                    <a:pt x="56728" y="68228"/>
                  </a:lnTo>
                  <a:lnTo>
                    <a:pt x="56728" y="68228"/>
                  </a:lnTo>
                  <a:lnTo>
                    <a:pt x="56984" y="68355"/>
                  </a:lnTo>
                  <a:lnTo>
                    <a:pt x="57303" y="68419"/>
                  </a:lnTo>
                  <a:lnTo>
                    <a:pt x="57303" y="68419"/>
                  </a:lnTo>
                  <a:lnTo>
                    <a:pt x="57495" y="68355"/>
                  </a:lnTo>
                  <a:lnTo>
                    <a:pt x="57687" y="68291"/>
                  </a:lnTo>
                  <a:lnTo>
                    <a:pt x="57878" y="68228"/>
                  </a:lnTo>
                  <a:lnTo>
                    <a:pt x="58070" y="68100"/>
                  </a:lnTo>
                  <a:lnTo>
                    <a:pt x="58198" y="67908"/>
                  </a:lnTo>
                  <a:lnTo>
                    <a:pt x="58262" y="67716"/>
                  </a:lnTo>
                  <a:lnTo>
                    <a:pt x="58325" y="67525"/>
                  </a:lnTo>
                  <a:lnTo>
                    <a:pt x="58389" y="67333"/>
                  </a:lnTo>
                  <a:lnTo>
                    <a:pt x="58389" y="67269"/>
                  </a:lnTo>
                  <a:lnTo>
                    <a:pt x="68802" y="67269"/>
                  </a:lnTo>
                  <a:lnTo>
                    <a:pt x="68802" y="67333"/>
                  </a:lnTo>
                  <a:lnTo>
                    <a:pt x="68802" y="67333"/>
                  </a:lnTo>
                  <a:lnTo>
                    <a:pt x="68802" y="67525"/>
                  </a:lnTo>
                  <a:lnTo>
                    <a:pt x="68866" y="67716"/>
                  </a:lnTo>
                  <a:lnTo>
                    <a:pt x="68994" y="67908"/>
                  </a:lnTo>
                  <a:lnTo>
                    <a:pt x="69122" y="68100"/>
                  </a:lnTo>
                  <a:lnTo>
                    <a:pt x="69313" y="68228"/>
                  </a:lnTo>
                  <a:lnTo>
                    <a:pt x="69441" y="68291"/>
                  </a:lnTo>
                  <a:lnTo>
                    <a:pt x="69697" y="68355"/>
                  </a:lnTo>
                  <a:lnTo>
                    <a:pt x="69888" y="68419"/>
                  </a:lnTo>
                  <a:lnTo>
                    <a:pt x="69888" y="68419"/>
                  </a:lnTo>
                  <a:lnTo>
                    <a:pt x="70208" y="68355"/>
                  </a:lnTo>
                  <a:lnTo>
                    <a:pt x="70463" y="68228"/>
                  </a:lnTo>
                  <a:lnTo>
                    <a:pt x="75638" y="77235"/>
                  </a:lnTo>
                  <a:lnTo>
                    <a:pt x="75638" y="77235"/>
                  </a:lnTo>
                  <a:lnTo>
                    <a:pt x="75318" y="77363"/>
                  </a:lnTo>
                  <a:lnTo>
                    <a:pt x="75127" y="77618"/>
                  </a:lnTo>
                  <a:lnTo>
                    <a:pt x="74999" y="77874"/>
                  </a:lnTo>
                  <a:lnTo>
                    <a:pt x="74935" y="78193"/>
                  </a:lnTo>
                  <a:lnTo>
                    <a:pt x="74935" y="78193"/>
                  </a:lnTo>
                  <a:lnTo>
                    <a:pt x="74999" y="78513"/>
                  </a:lnTo>
                  <a:lnTo>
                    <a:pt x="75127" y="78832"/>
                  </a:lnTo>
                  <a:lnTo>
                    <a:pt x="75318" y="79024"/>
                  </a:lnTo>
                  <a:lnTo>
                    <a:pt x="75574" y="79215"/>
                  </a:lnTo>
                  <a:lnTo>
                    <a:pt x="70399" y="88223"/>
                  </a:lnTo>
                  <a:lnTo>
                    <a:pt x="70399" y="88223"/>
                  </a:lnTo>
                  <a:lnTo>
                    <a:pt x="70144" y="88159"/>
                  </a:lnTo>
                  <a:lnTo>
                    <a:pt x="70144" y="88159"/>
                  </a:lnTo>
                  <a:lnTo>
                    <a:pt x="69888" y="88159"/>
                  </a:lnTo>
                  <a:lnTo>
                    <a:pt x="69697" y="88223"/>
                  </a:lnTo>
                  <a:lnTo>
                    <a:pt x="69505" y="88351"/>
                  </a:lnTo>
                  <a:lnTo>
                    <a:pt x="69377" y="88478"/>
                  </a:lnTo>
                  <a:lnTo>
                    <a:pt x="69186" y="88670"/>
                  </a:lnTo>
                  <a:lnTo>
                    <a:pt x="69122" y="88798"/>
                  </a:lnTo>
                  <a:lnTo>
                    <a:pt x="69058" y="89053"/>
                  </a:lnTo>
                  <a:lnTo>
                    <a:pt x="69058" y="89245"/>
                  </a:lnTo>
                  <a:lnTo>
                    <a:pt x="69058" y="89245"/>
                  </a:lnTo>
                  <a:lnTo>
                    <a:pt x="69058" y="89437"/>
                  </a:lnTo>
                  <a:lnTo>
                    <a:pt x="69122" y="89692"/>
                  </a:lnTo>
                  <a:lnTo>
                    <a:pt x="69186" y="89820"/>
                  </a:lnTo>
                  <a:lnTo>
                    <a:pt x="69377" y="90012"/>
                  </a:lnTo>
                  <a:lnTo>
                    <a:pt x="69505" y="90139"/>
                  </a:lnTo>
                  <a:lnTo>
                    <a:pt x="69697" y="90267"/>
                  </a:lnTo>
                  <a:lnTo>
                    <a:pt x="69888" y="90331"/>
                  </a:lnTo>
                  <a:lnTo>
                    <a:pt x="70144" y="90331"/>
                  </a:lnTo>
                  <a:lnTo>
                    <a:pt x="70144" y="90331"/>
                  </a:lnTo>
                  <a:lnTo>
                    <a:pt x="70336" y="90331"/>
                  </a:lnTo>
                  <a:lnTo>
                    <a:pt x="70527" y="90267"/>
                  </a:lnTo>
                  <a:lnTo>
                    <a:pt x="70719" y="90139"/>
                  </a:lnTo>
                  <a:lnTo>
                    <a:pt x="70847" y="90012"/>
                  </a:lnTo>
                  <a:lnTo>
                    <a:pt x="71038" y="89820"/>
                  </a:lnTo>
                  <a:lnTo>
                    <a:pt x="71102" y="89692"/>
                  </a:lnTo>
                  <a:lnTo>
                    <a:pt x="71166" y="89437"/>
                  </a:lnTo>
                  <a:lnTo>
                    <a:pt x="71166" y="89245"/>
                  </a:lnTo>
                  <a:lnTo>
                    <a:pt x="71166" y="89245"/>
                  </a:lnTo>
                  <a:lnTo>
                    <a:pt x="71166" y="88926"/>
                  </a:lnTo>
                  <a:lnTo>
                    <a:pt x="71038" y="88670"/>
                  </a:lnTo>
                  <a:lnTo>
                    <a:pt x="70847" y="88415"/>
                  </a:lnTo>
                  <a:lnTo>
                    <a:pt x="70591" y="88287"/>
                  </a:lnTo>
                  <a:lnTo>
                    <a:pt x="75766" y="79279"/>
                  </a:lnTo>
                  <a:lnTo>
                    <a:pt x="75766" y="79279"/>
                  </a:lnTo>
                  <a:lnTo>
                    <a:pt x="76021" y="79279"/>
                  </a:lnTo>
                  <a:lnTo>
                    <a:pt x="76021" y="79279"/>
                  </a:lnTo>
                  <a:lnTo>
                    <a:pt x="76277" y="79279"/>
                  </a:lnTo>
                  <a:lnTo>
                    <a:pt x="76468" y="79215"/>
                  </a:lnTo>
                  <a:lnTo>
                    <a:pt x="76660" y="79088"/>
                  </a:lnTo>
                  <a:lnTo>
                    <a:pt x="76788" y="78960"/>
                  </a:lnTo>
                  <a:lnTo>
                    <a:pt x="76915" y="78832"/>
                  </a:lnTo>
                  <a:lnTo>
                    <a:pt x="77043" y="78640"/>
                  </a:lnTo>
                  <a:lnTo>
                    <a:pt x="77107" y="78449"/>
                  </a:lnTo>
                  <a:lnTo>
                    <a:pt x="77107" y="78193"/>
                  </a:lnTo>
                  <a:lnTo>
                    <a:pt x="77107" y="78193"/>
                  </a:lnTo>
                  <a:lnTo>
                    <a:pt x="77107" y="78002"/>
                  </a:lnTo>
                  <a:lnTo>
                    <a:pt x="77043" y="77810"/>
                  </a:lnTo>
                  <a:lnTo>
                    <a:pt x="76915" y="77618"/>
                  </a:lnTo>
                  <a:lnTo>
                    <a:pt x="76788" y="77427"/>
                  </a:lnTo>
                  <a:lnTo>
                    <a:pt x="76660" y="77299"/>
                  </a:lnTo>
                  <a:lnTo>
                    <a:pt x="76468" y="77235"/>
                  </a:lnTo>
                  <a:lnTo>
                    <a:pt x="76277" y="77171"/>
                  </a:lnTo>
                  <a:lnTo>
                    <a:pt x="76021" y="77107"/>
                  </a:lnTo>
                  <a:lnTo>
                    <a:pt x="76021" y="77107"/>
                  </a:lnTo>
                  <a:lnTo>
                    <a:pt x="75829" y="77171"/>
                  </a:lnTo>
                  <a:lnTo>
                    <a:pt x="70591" y="68164"/>
                  </a:lnTo>
                  <a:lnTo>
                    <a:pt x="70591" y="68164"/>
                  </a:lnTo>
                  <a:lnTo>
                    <a:pt x="70783" y="67972"/>
                  </a:lnTo>
                  <a:lnTo>
                    <a:pt x="70847" y="67780"/>
                  </a:lnTo>
                  <a:lnTo>
                    <a:pt x="70974" y="67589"/>
                  </a:lnTo>
                  <a:lnTo>
                    <a:pt x="70974" y="67333"/>
                  </a:lnTo>
                  <a:lnTo>
                    <a:pt x="70974" y="67333"/>
                  </a:lnTo>
                  <a:lnTo>
                    <a:pt x="70910" y="67078"/>
                  </a:lnTo>
                  <a:lnTo>
                    <a:pt x="70847" y="66822"/>
                  </a:lnTo>
                  <a:lnTo>
                    <a:pt x="70719" y="66567"/>
                  </a:lnTo>
                  <a:lnTo>
                    <a:pt x="70463" y="66439"/>
                  </a:lnTo>
                  <a:lnTo>
                    <a:pt x="75829" y="57176"/>
                  </a:lnTo>
                  <a:lnTo>
                    <a:pt x="75829" y="57176"/>
                  </a:lnTo>
                  <a:lnTo>
                    <a:pt x="76085" y="57240"/>
                  </a:lnTo>
                  <a:lnTo>
                    <a:pt x="76277" y="57240"/>
                  </a:lnTo>
                  <a:lnTo>
                    <a:pt x="76277" y="57240"/>
                  </a:lnTo>
                  <a:lnTo>
                    <a:pt x="76468" y="57240"/>
                  </a:lnTo>
                  <a:lnTo>
                    <a:pt x="76660" y="57176"/>
                  </a:lnTo>
                  <a:lnTo>
                    <a:pt x="77043" y="56984"/>
                  </a:lnTo>
                  <a:lnTo>
                    <a:pt x="77235" y="56665"/>
                  </a:lnTo>
                  <a:lnTo>
                    <a:pt x="77363" y="56281"/>
                  </a:lnTo>
                  <a:lnTo>
                    <a:pt x="87967" y="56281"/>
                  </a:lnTo>
                  <a:lnTo>
                    <a:pt x="87967" y="56281"/>
                  </a:lnTo>
                  <a:lnTo>
                    <a:pt x="88031" y="56665"/>
                  </a:lnTo>
                  <a:lnTo>
                    <a:pt x="88287" y="56984"/>
                  </a:lnTo>
                  <a:lnTo>
                    <a:pt x="88606" y="57176"/>
                  </a:lnTo>
                  <a:lnTo>
                    <a:pt x="88798" y="57240"/>
                  </a:lnTo>
                  <a:lnTo>
                    <a:pt x="88989" y="57240"/>
                  </a:lnTo>
                  <a:lnTo>
                    <a:pt x="88989" y="57240"/>
                  </a:lnTo>
                  <a:lnTo>
                    <a:pt x="89245" y="57240"/>
                  </a:lnTo>
                  <a:lnTo>
                    <a:pt x="89437" y="57176"/>
                  </a:lnTo>
                  <a:lnTo>
                    <a:pt x="89628" y="57048"/>
                  </a:lnTo>
                  <a:lnTo>
                    <a:pt x="89756" y="56920"/>
                  </a:lnTo>
                  <a:lnTo>
                    <a:pt x="89884" y="56792"/>
                  </a:lnTo>
                  <a:lnTo>
                    <a:pt x="90012" y="56601"/>
                  </a:lnTo>
                  <a:lnTo>
                    <a:pt x="90075" y="56409"/>
                  </a:lnTo>
                  <a:lnTo>
                    <a:pt x="90075" y="56154"/>
                  </a:lnTo>
                  <a:lnTo>
                    <a:pt x="90075" y="56154"/>
                  </a:lnTo>
                  <a:lnTo>
                    <a:pt x="90075" y="55898"/>
                  </a:lnTo>
                  <a:lnTo>
                    <a:pt x="89948" y="55643"/>
                  </a:lnTo>
                  <a:lnTo>
                    <a:pt x="89820" y="55451"/>
                  </a:lnTo>
                  <a:lnTo>
                    <a:pt x="89628" y="55323"/>
                  </a:lnTo>
                  <a:lnTo>
                    <a:pt x="94931" y="46060"/>
                  </a:lnTo>
                  <a:lnTo>
                    <a:pt x="94931" y="46060"/>
                  </a:lnTo>
                  <a:lnTo>
                    <a:pt x="95250" y="46188"/>
                  </a:lnTo>
                  <a:lnTo>
                    <a:pt x="95569" y="46252"/>
                  </a:lnTo>
                  <a:lnTo>
                    <a:pt x="95569" y="46252"/>
                  </a:lnTo>
                  <a:lnTo>
                    <a:pt x="95761" y="46252"/>
                  </a:lnTo>
                  <a:lnTo>
                    <a:pt x="95953" y="46188"/>
                  </a:lnTo>
                  <a:lnTo>
                    <a:pt x="96272" y="45932"/>
                  </a:lnTo>
                  <a:lnTo>
                    <a:pt x="96528" y="45677"/>
                  </a:lnTo>
                  <a:lnTo>
                    <a:pt x="96592" y="45230"/>
                  </a:lnTo>
                  <a:lnTo>
                    <a:pt x="106941" y="45230"/>
                  </a:lnTo>
                  <a:lnTo>
                    <a:pt x="106941" y="45230"/>
                  </a:lnTo>
                  <a:lnTo>
                    <a:pt x="107068" y="45677"/>
                  </a:lnTo>
                  <a:lnTo>
                    <a:pt x="107260" y="45932"/>
                  </a:lnTo>
                  <a:lnTo>
                    <a:pt x="107579" y="46188"/>
                  </a:lnTo>
                  <a:lnTo>
                    <a:pt x="107771" y="46252"/>
                  </a:lnTo>
                  <a:lnTo>
                    <a:pt x="108027" y="46252"/>
                  </a:lnTo>
                  <a:lnTo>
                    <a:pt x="108027" y="46252"/>
                  </a:lnTo>
                  <a:lnTo>
                    <a:pt x="108218" y="46252"/>
                  </a:lnTo>
                  <a:lnTo>
                    <a:pt x="108410" y="46188"/>
                  </a:lnTo>
                  <a:lnTo>
                    <a:pt x="108602" y="46060"/>
                  </a:lnTo>
                  <a:lnTo>
                    <a:pt x="108793" y="45932"/>
                  </a:lnTo>
                  <a:lnTo>
                    <a:pt x="108921" y="45741"/>
                  </a:lnTo>
                  <a:lnTo>
                    <a:pt x="108985" y="45613"/>
                  </a:lnTo>
                  <a:lnTo>
                    <a:pt x="109049" y="45357"/>
                  </a:lnTo>
                  <a:lnTo>
                    <a:pt x="109113" y="45166"/>
                  </a:lnTo>
                  <a:lnTo>
                    <a:pt x="109113" y="45166"/>
                  </a:lnTo>
                  <a:lnTo>
                    <a:pt x="109049" y="44974"/>
                  </a:lnTo>
                  <a:lnTo>
                    <a:pt x="108985" y="44719"/>
                  </a:lnTo>
                  <a:lnTo>
                    <a:pt x="108921" y="44527"/>
                  </a:lnTo>
                  <a:lnTo>
                    <a:pt x="108793" y="44399"/>
                  </a:lnTo>
                  <a:lnTo>
                    <a:pt x="108602" y="44271"/>
                  </a:lnTo>
                  <a:lnTo>
                    <a:pt x="108410" y="44144"/>
                  </a:lnTo>
                  <a:lnTo>
                    <a:pt x="108218" y="44080"/>
                  </a:lnTo>
                  <a:lnTo>
                    <a:pt x="108027" y="44080"/>
                  </a:lnTo>
                  <a:lnTo>
                    <a:pt x="108027" y="44080"/>
                  </a:lnTo>
                  <a:lnTo>
                    <a:pt x="107771" y="44080"/>
                  </a:lnTo>
                  <a:lnTo>
                    <a:pt x="107579" y="44144"/>
                  </a:lnTo>
                  <a:lnTo>
                    <a:pt x="107260" y="44335"/>
                  </a:lnTo>
                  <a:lnTo>
                    <a:pt x="107068" y="44655"/>
                  </a:lnTo>
                  <a:lnTo>
                    <a:pt x="106941" y="45038"/>
                  </a:lnTo>
                  <a:lnTo>
                    <a:pt x="96592" y="45038"/>
                  </a:lnTo>
                  <a:lnTo>
                    <a:pt x="96592" y="45038"/>
                  </a:lnTo>
                  <a:lnTo>
                    <a:pt x="96528" y="44655"/>
                  </a:lnTo>
                  <a:lnTo>
                    <a:pt x="96272" y="44335"/>
                  </a:lnTo>
                  <a:lnTo>
                    <a:pt x="95953" y="44144"/>
                  </a:lnTo>
                  <a:lnTo>
                    <a:pt x="95761" y="44080"/>
                  </a:lnTo>
                  <a:lnTo>
                    <a:pt x="95569" y="44080"/>
                  </a:lnTo>
                  <a:lnTo>
                    <a:pt x="95569" y="44080"/>
                  </a:lnTo>
                  <a:lnTo>
                    <a:pt x="95250" y="44144"/>
                  </a:lnTo>
                  <a:lnTo>
                    <a:pt x="94931" y="44271"/>
                  </a:lnTo>
                  <a:lnTo>
                    <a:pt x="89628" y="35008"/>
                  </a:lnTo>
                  <a:lnTo>
                    <a:pt x="89628" y="35008"/>
                  </a:lnTo>
                  <a:lnTo>
                    <a:pt x="89820" y="34881"/>
                  </a:lnTo>
                  <a:lnTo>
                    <a:pt x="89948" y="34625"/>
                  </a:lnTo>
                  <a:lnTo>
                    <a:pt x="90075" y="34433"/>
                  </a:lnTo>
                  <a:lnTo>
                    <a:pt x="90075" y="34178"/>
                  </a:lnTo>
                  <a:lnTo>
                    <a:pt x="90075" y="34178"/>
                  </a:lnTo>
                  <a:lnTo>
                    <a:pt x="90075" y="33858"/>
                  </a:lnTo>
                  <a:lnTo>
                    <a:pt x="89948" y="33667"/>
                  </a:lnTo>
                  <a:lnTo>
                    <a:pt x="89820" y="33411"/>
                  </a:lnTo>
                  <a:lnTo>
                    <a:pt x="89628" y="33284"/>
                  </a:lnTo>
                  <a:lnTo>
                    <a:pt x="90395" y="31942"/>
                  </a:lnTo>
                  <a:lnTo>
                    <a:pt x="94931" y="24021"/>
                  </a:lnTo>
                  <a:lnTo>
                    <a:pt x="94931" y="24021"/>
                  </a:lnTo>
                  <a:lnTo>
                    <a:pt x="95250" y="24148"/>
                  </a:lnTo>
                  <a:lnTo>
                    <a:pt x="95569" y="24212"/>
                  </a:lnTo>
                  <a:lnTo>
                    <a:pt x="95569" y="24212"/>
                  </a:lnTo>
                  <a:lnTo>
                    <a:pt x="95761" y="24212"/>
                  </a:lnTo>
                  <a:lnTo>
                    <a:pt x="95953" y="24148"/>
                  </a:lnTo>
                  <a:lnTo>
                    <a:pt x="96272" y="23957"/>
                  </a:lnTo>
                  <a:lnTo>
                    <a:pt x="96528" y="23637"/>
                  </a:lnTo>
                  <a:lnTo>
                    <a:pt x="96592" y="23254"/>
                  </a:lnTo>
                  <a:lnTo>
                    <a:pt x="108027" y="23254"/>
                  </a:lnTo>
                  <a:lnTo>
                    <a:pt x="113840" y="33284"/>
                  </a:lnTo>
                  <a:lnTo>
                    <a:pt x="113840" y="33284"/>
                  </a:lnTo>
                  <a:lnTo>
                    <a:pt x="113648" y="33411"/>
                  </a:lnTo>
                  <a:lnTo>
                    <a:pt x="113521" y="33667"/>
                  </a:lnTo>
                  <a:lnTo>
                    <a:pt x="113393" y="33858"/>
                  </a:lnTo>
                  <a:lnTo>
                    <a:pt x="113393" y="34178"/>
                  </a:lnTo>
                  <a:lnTo>
                    <a:pt x="113393" y="34178"/>
                  </a:lnTo>
                  <a:lnTo>
                    <a:pt x="113393" y="34370"/>
                  </a:lnTo>
                  <a:lnTo>
                    <a:pt x="113457" y="34561"/>
                  </a:lnTo>
                  <a:lnTo>
                    <a:pt x="113585" y="34753"/>
                  </a:lnTo>
                  <a:lnTo>
                    <a:pt x="113712" y="34881"/>
                  </a:lnTo>
                  <a:lnTo>
                    <a:pt x="113840" y="35072"/>
                  </a:lnTo>
                  <a:lnTo>
                    <a:pt x="114032" y="35136"/>
                  </a:lnTo>
                  <a:lnTo>
                    <a:pt x="114223" y="35200"/>
                  </a:lnTo>
                  <a:lnTo>
                    <a:pt x="114479" y="35200"/>
                  </a:lnTo>
                  <a:lnTo>
                    <a:pt x="114479" y="35200"/>
                  </a:lnTo>
                  <a:lnTo>
                    <a:pt x="114671" y="35200"/>
                  </a:lnTo>
                  <a:lnTo>
                    <a:pt x="114862" y="35136"/>
                  </a:lnTo>
                  <a:lnTo>
                    <a:pt x="115054" y="35072"/>
                  </a:lnTo>
                  <a:lnTo>
                    <a:pt x="115245" y="34881"/>
                  </a:lnTo>
                  <a:lnTo>
                    <a:pt x="115373" y="34753"/>
                  </a:lnTo>
                  <a:lnTo>
                    <a:pt x="115437" y="34561"/>
                  </a:lnTo>
                  <a:lnTo>
                    <a:pt x="115501" y="34370"/>
                  </a:lnTo>
                  <a:lnTo>
                    <a:pt x="115501" y="34178"/>
                  </a:lnTo>
                  <a:lnTo>
                    <a:pt x="115501" y="34178"/>
                  </a:lnTo>
                  <a:lnTo>
                    <a:pt x="115501" y="33922"/>
                  </a:lnTo>
                  <a:lnTo>
                    <a:pt x="115437" y="33731"/>
                  </a:lnTo>
                  <a:lnTo>
                    <a:pt x="115373" y="33539"/>
                  </a:lnTo>
                  <a:lnTo>
                    <a:pt x="115245" y="33411"/>
                  </a:lnTo>
                  <a:lnTo>
                    <a:pt x="115054" y="33220"/>
                  </a:lnTo>
                  <a:lnTo>
                    <a:pt x="114862" y="33156"/>
                  </a:lnTo>
                  <a:lnTo>
                    <a:pt x="114671" y="33092"/>
                  </a:lnTo>
                  <a:lnTo>
                    <a:pt x="114479" y="33092"/>
                  </a:lnTo>
                  <a:lnTo>
                    <a:pt x="114479" y="33092"/>
                  </a:lnTo>
                  <a:lnTo>
                    <a:pt x="114223" y="33092"/>
                  </a:lnTo>
                  <a:lnTo>
                    <a:pt x="113968" y="33156"/>
                  </a:lnTo>
                  <a:lnTo>
                    <a:pt x="108154" y="23062"/>
                  </a:lnTo>
                  <a:lnTo>
                    <a:pt x="108154" y="23062"/>
                  </a:lnTo>
                  <a:lnTo>
                    <a:pt x="96592" y="23062"/>
                  </a:lnTo>
                  <a:lnTo>
                    <a:pt x="96592" y="23062"/>
                  </a:lnTo>
                  <a:lnTo>
                    <a:pt x="96528" y="22679"/>
                  </a:lnTo>
                  <a:lnTo>
                    <a:pt x="96272" y="22360"/>
                  </a:lnTo>
                  <a:lnTo>
                    <a:pt x="95953" y="22104"/>
                  </a:lnTo>
                  <a:lnTo>
                    <a:pt x="95761" y="22040"/>
                  </a:lnTo>
                  <a:lnTo>
                    <a:pt x="95569" y="22040"/>
                  </a:lnTo>
                  <a:lnTo>
                    <a:pt x="95569" y="22040"/>
                  </a:lnTo>
                  <a:lnTo>
                    <a:pt x="95250" y="22104"/>
                  </a:lnTo>
                  <a:lnTo>
                    <a:pt x="94931" y="22232"/>
                  </a:lnTo>
                  <a:lnTo>
                    <a:pt x="89628" y="12969"/>
                  </a:lnTo>
                  <a:lnTo>
                    <a:pt x="89628" y="12969"/>
                  </a:lnTo>
                  <a:lnTo>
                    <a:pt x="89820" y="12841"/>
                  </a:lnTo>
                  <a:lnTo>
                    <a:pt x="89948" y="12649"/>
                  </a:lnTo>
                  <a:lnTo>
                    <a:pt x="90075" y="12394"/>
                  </a:lnTo>
                  <a:lnTo>
                    <a:pt x="90075" y="12138"/>
                  </a:lnTo>
                  <a:lnTo>
                    <a:pt x="90075" y="12138"/>
                  </a:lnTo>
                  <a:lnTo>
                    <a:pt x="90075" y="11883"/>
                  </a:lnTo>
                  <a:lnTo>
                    <a:pt x="90012" y="11691"/>
                  </a:lnTo>
                  <a:lnTo>
                    <a:pt x="89884" y="11499"/>
                  </a:lnTo>
                  <a:lnTo>
                    <a:pt x="89756" y="11372"/>
                  </a:lnTo>
                  <a:lnTo>
                    <a:pt x="89628" y="11244"/>
                  </a:lnTo>
                  <a:lnTo>
                    <a:pt x="89437" y="11116"/>
                  </a:lnTo>
                  <a:lnTo>
                    <a:pt x="89245" y="11052"/>
                  </a:lnTo>
                  <a:lnTo>
                    <a:pt x="88989" y="11052"/>
                  </a:lnTo>
                  <a:lnTo>
                    <a:pt x="88989" y="11052"/>
                  </a:lnTo>
                  <a:lnTo>
                    <a:pt x="88798" y="11052"/>
                  </a:lnTo>
                  <a:lnTo>
                    <a:pt x="88606" y="11116"/>
                  </a:lnTo>
                  <a:lnTo>
                    <a:pt x="88287" y="11308"/>
                  </a:lnTo>
                  <a:lnTo>
                    <a:pt x="88031" y="11627"/>
                  </a:lnTo>
                  <a:lnTo>
                    <a:pt x="87967" y="12011"/>
                  </a:lnTo>
                  <a:lnTo>
                    <a:pt x="77363" y="12011"/>
                  </a:lnTo>
                  <a:lnTo>
                    <a:pt x="77363" y="12011"/>
                  </a:lnTo>
                  <a:lnTo>
                    <a:pt x="77235" y="11627"/>
                  </a:lnTo>
                  <a:lnTo>
                    <a:pt x="77043" y="11308"/>
                  </a:lnTo>
                  <a:lnTo>
                    <a:pt x="76660" y="11116"/>
                  </a:lnTo>
                  <a:lnTo>
                    <a:pt x="76468" y="11052"/>
                  </a:lnTo>
                  <a:lnTo>
                    <a:pt x="76277" y="11052"/>
                  </a:lnTo>
                  <a:lnTo>
                    <a:pt x="76277" y="11052"/>
                  </a:lnTo>
                  <a:lnTo>
                    <a:pt x="76085" y="11052"/>
                  </a:lnTo>
                  <a:lnTo>
                    <a:pt x="75829" y="11116"/>
                  </a:lnTo>
                  <a:lnTo>
                    <a:pt x="70527" y="1981"/>
                  </a:lnTo>
                  <a:lnTo>
                    <a:pt x="70527" y="1981"/>
                  </a:lnTo>
                  <a:lnTo>
                    <a:pt x="70719" y="1789"/>
                  </a:lnTo>
                  <a:lnTo>
                    <a:pt x="70910" y="1598"/>
                  </a:lnTo>
                  <a:lnTo>
                    <a:pt x="70974" y="1342"/>
                  </a:lnTo>
                  <a:lnTo>
                    <a:pt x="71038" y="1087"/>
                  </a:lnTo>
                  <a:lnTo>
                    <a:pt x="71038" y="1087"/>
                  </a:lnTo>
                  <a:lnTo>
                    <a:pt x="70974" y="895"/>
                  </a:lnTo>
                  <a:lnTo>
                    <a:pt x="70910" y="703"/>
                  </a:lnTo>
                  <a:lnTo>
                    <a:pt x="70847" y="512"/>
                  </a:lnTo>
                  <a:lnTo>
                    <a:pt x="70719" y="320"/>
                  </a:lnTo>
                  <a:lnTo>
                    <a:pt x="70527" y="192"/>
                  </a:lnTo>
                  <a:lnTo>
                    <a:pt x="70336" y="128"/>
                  </a:lnTo>
                  <a:lnTo>
                    <a:pt x="70144" y="64"/>
                  </a:lnTo>
                  <a:lnTo>
                    <a:pt x="69952" y="1"/>
                  </a:lnTo>
                </a:path>
              </a:pathLst>
            </a:custGeom>
            <a:gradFill>
              <a:gsLst>
                <a:gs pos="0">
                  <a:schemeClr val="lt2"/>
                </a:gs>
                <a:gs pos="100000">
                  <a:schemeClr val="dk1"/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" name="Picture 1" descr="A logo with blue text&#10;&#10;AI-generated content may be incorrect.">
            <a:extLst>
              <a:ext uri="{FF2B5EF4-FFF2-40B4-BE49-F238E27FC236}">
                <a16:creationId xmlns:a16="http://schemas.microsoft.com/office/drawing/2014/main" id="{4D640D05-9A06-0D34-2C2A-FEEAC1AF06FF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6172EDCE-D720-9034-EBB1-68ADFCE1FF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36"/>
          <p:cNvSpPr txBox="1">
            <a:spLocks noGrp="1"/>
          </p:cNvSpPr>
          <p:nvPr>
            <p:ph type="title"/>
          </p:nvPr>
        </p:nvSpPr>
        <p:spPr>
          <a:xfrm>
            <a:off x="246174" y="192103"/>
            <a:ext cx="7704000" cy="406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1.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Introduction</a:t>
            </a:r>
            <a:br>
              <a:rPr lang="en-US" sz="20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_Overview</a:t>
            </a:r>
            <a:endParaRPr sz="2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 descr="A logo with blue text&#10;&#10;AI-generated content may be incorrect.">
            <a:extLst>
              <a:ext uri="{FF2B5EF4-FFF2-40B4-BE49-F238E27FC236}">
                <a16:creationId xmlns:a16="http://schemas.microsoft.com/office/drawing/2014/main" id="{FB6E5574-22EC-69CD-3F1D-0B882920464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DA5B2C03-5F97-8DF5-57CD-1A0204D6E5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29">
            <a:extLst>
              <a:ext uri="{FF2B5EF4-FFF2-40B4-BE49-F238E27FC236}">
                <a16:creationId xmlns:a16="http://schemas.microsoft.com/office/drawing/2014/main" id="{E34EFC01-D4B2-B88C-C3C6-DC29ED42AC65}"/>
              </a:ext>
            </a:extLst>
          </p:cNvPr>
          <p:cNvSpPr txBox="1"/>
          <p:nvPr/>
        </p:nvSpPr>
        <p:spPr>
          <a:xfrm>
            <a:off x="307571" y="784327"/>
            <a:ext cx="8047178" cy="430887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spcBef>
                <a:spcPct val="0"/>
              </a:spcBef>
            </a:pPr>
            <a:r>
              <a:rPr lang="ja-JP" altLang="vi-VN" spc="45">
                <a:solidFill>
                  <a:srgbClr val="2A2E3A"/>
                </a:solidFill>
                <a:latin typeface="Roboto" panose="02000000000000000000" pitchFamily="2" charset="0"/>
                <a:ea typeface="+mn-lt"/>
                <a:cs typeface="Roboto" panose="02000000000000000000" pitchFamily="2" charset="0"/>
                <a:sym typeface="Montserrat"/>
              </a:rPr>
              <a:t>私たちの使命は、私たちの製品とサービスを通して、お客様、その周りの人々、</a:t>
            </a:r>
            <a:r>
              <a:rPr lang="ja-JP" spc="45">
                <a:solidFill>
                  <a:srgbClr val="2A2E3A"/>
                </a:solidFill>
                <a:latin typeface="Roboto" panose="02000000000000000000" pitchFamily="2" charset="0"/>
                <a:ea typeface="+mn-lt"/>
                <a:cs typeface="Roboto" panose="02000000000000000000" pitchFamily="2" charset="0"/>
                <a:sym typeface="Montserrat"/>
              </a:rPr>
              <a:t>地球環境に、心地よい穏やかな世界を創造することです。</a:t>
            </a:r>
            <a:endParaRPr lang="en-US" u="none" strike="noStrike" spc="45" dirty="0">
              <a:solidFill>
                <a:srgbClr val="2A2E3A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9" name="Google Shape;2612;p48">
            <a:extLst>
              <a:ext uri="{FF2B5EF4-FFF2-40B4-BE49-F238E27FC236}">
                <a16:creationId xmlns:a16="http://schemas.microsoft.com/office/drawing/2014/main" id="{F5AD256D-AC63-775C-86B6-5FC247F0F7F7}"/>
              </a:ext>
            </a:extLst>
          </p:cNvPr>
          <p:cNvSpPr/>
          <p:nvPr/>
        </p:nvSpPr>
        <p:spPr>
          <a:xfrm>
            <a:off x="877943" y="1796429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600">
              <a:solidFill>
                <a:schemeClr val="lt1"/>
              </a:solidFill>
              <a:latin typeface="Skranji"/>
              <a:sym typeface="Skranji"/>
            </a:endParaRPr>
          </a:p>
        </p:txBody>
      </p:sp>
      <p:grpSp>
        <p:nvGrpSpPr>
          <p:cNvPr id="10" name="Google Shape;2624;p48">
            <a:extLst>
              <a:ext uri="{FF2B5EF4-FFF2-40B4-BE49-F238E27FC236}">
                <a16:creationId xmlns:a16="http://schemas.microsoft.com/office/drawing/2014/main" id="{67A77C2F-433B-2402-4215-B415AB3DCB15}"/>
              </a:ext>
            </a:extLst>
          </p:cNvPr>
          <p:cNvGrpSpPr/>
          <p:nvPr/>
        </p:nvGrpSpPr>
        <p:grpSpPr>
          <a:xfrm>
            <a:off x="1107523" y="1984598"/>
            <a:ext cx="383433" cy="454414"/>
            <a:chOff x="8020159" y="1516551"/>
            <a:chExt cx="300897" cy="356627"/>
          </a:xfrm>
        </p:grpSpPr>
        <p:sp>
          <p:nvSpPr>
            <p:cNvPr id="11" name="Google Shape;2625;p48">
              <a:extLst>
                <a:ext uri="{FF2B5EF4-FFF2-40B4-BE49-F238E27FC236}">
                  <a16:creationId xmlns:a16="http://schemas.microsoft.com/office/drawing/2014/main" id="{F4EFCF21-38EE-B354-2D48-698CAA182A96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26;p48">
              <a:extLst>
                <a:ext uri="{FF2B5EF4-FFF2-40B4-BE49-F238E27FC236}">
                  <a16:creationId xmlns:a16="http://schemas.microsoft.com/office/drawing/2014/main" id="{F03702FF-7F2E-7D4A-670C-4D1FCBBCD547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27;p48">
              <a:extLst>
                <a:ext uri="{FF2B5EF4-FFF2-40B4-BE49-F238E27FC236}">
                  <a16:creationId xmlns:a16="http://schemas.microsoft.com/office/drawing/2014/main" id="{7E0AC912-A3BF-D5DD-51B1-C9E20A26F1A3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28;p48">
              <a:extLst>
                <a:ext uri="{FF2B5EF4-FFF2-40B4-BE49-F238E27FC236}">
                  <a16:creationId xmlns:a16="http://schemas.microsoft.com/office/drawing/2014/main" id="{EAC35FC9-6C30-D962-1985-73F2640441F2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29;p48">
              <a:extLst>
                <a:ext uri="{FF2B5EF4-FFF2-40B4-BE49-F238E27FC236}">
                  <a16:creationId xmlns:a16="http://schemas.microsoft.com/office/drawing/2014/main" id="{96716517-FA57-2303-D2AE-17AEED5D4238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" name="Google Shape;2612;p48">
            <a:extLst>
              <a:ext uri="{FF2B5EF4-FFF2-40B4-BE49-F238E27FC236}">
                <a16:creationId xmlns:a16="http://schemas.microsoft.com/office/drawing/2014/main" id="{17A55676-2AB8-4658-2274-F394195966DA}"/>
              </a:ext>
            </a:extLst>
          </p:cNvPr>
          <p:cNvSpPr/>
          <p:nvPr/>
        </p:nvSpPr>
        <p:spPr>
          <a:xfrm>
            <a:off x="879535" y="3047864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600">
              <a:solidFill>
                <a:schemeClr val="lt1"/>
              </a:solidFill>
              <a:latin typeface="Skranji"/>
              <a:sym typeface="Skranji"/>
            </a:endParaRPr>
          </a:p>
        </p:txBody>
      </p:sp>
      <p:grpSp>
        <p:nvGrpSpPr>
          <p:cNvPr id="18" name="Google Shape;2624;p48">
            <a:extLst>
              <a:ext uri="{FF2B5EF4-FFF2-40B4-BE49-F238E27FC236}">
                <a16:creationId xmlns:a16="http://schemas.microsoft.com/office/drawing/2014/main" id="{1718CCCF-6440-7EEB-0A74-FEEE156FD7B2}"/>
              </a:ext>
            </a:extLst>
          </p:cNvPr>
          <p:cNvGrpSpPr/>
          <p:nvPr/>
        </p:nvGrpSpPr>
        <p:grpSpPr>
          <a:xfrm>
            <a:off x="1109115" y="3236033"/>
            <a:ext cx="383433" cy="454414"/>
            <a:chOff x="8020159" y="1516551"/>
            <a:chExt cx="300897" cy="356627"/>
          </a:xfrm>
        </p:grpSpPr>
        <p:sp>
          <p:nvSpPr>
            <p:cNvPr id="19" name="Google Shape;2625;p48">
              <a:extLst>
                <a:ext uri="{FF2B5EF4-FFF2-40B4-BE49-F238E27FC236}">
                  <a16:creationId xmlns:a16="http://schemas.microsoft.com/office/drawing/2014/main" id="{24C44B39-A7CC-82DF-E63E-F7041FCB2960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626;p48">
              <a:extLst>
                <a:ext uri="{FF2B5EF4-FFF2-40B4-BE49-F238E27FC236}">
                  <a16:creationId xmlns:a16="http://schemas.microsoft.com/office/drawing/2014/main" id="{54E1AFAE-73AE-6AD0-473D-32E5D3F5BC9F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627;p48">
              <a:extLst>
                <a:ext uri="{FF2B5EF4-FFF2-40B4-BE49-F238E27FC236}">
                  <a16:creationId xmlns:a16="http://schemas.microsoft.com/office/drawing/2014/main" id="{585133A0-7947-1F20-1F2C-C036778D73B9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628;p48">
              <a:extLst>
                <a:ext uri="{FF2B5EF4-FFF2-40B4-BE49-F238E27FC236}">
                  <a16:creationId xmlns:a16="http://schemas.microsoft.com/office/drawing/2014/main" id="{28A639C7-5FC5-DAF8-9CA3-5A1BD58D6F9A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29;p48">
              <a:extLst>
                <a:ext uri="{FF2B5EF4-FFF2-40B4-BE49-F238E27FC236}">
                  <a16:creationId xmlns:a16="http://schemas.microsoft.com/office/drawing/2014/main" id="{FDDCD423-F3C2-E173-BD8B-D06FD15E70C4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2380;p40">
            <a:extLst>
              <a:ext uri="{FF2B5EF4-FFF2-40B4-BE49-F238E27FC236}">
                <a16:creationId xmlns:a16="http://schemas.microsoft.com/office/drawing/2014/main" id="{4378504D-574B-E970-53BF-6E1C743326E8}"/>
              </a:ext>
            </a:extLst>
          </p:cNvPr>
          <p:cNvSpPr txBox="1">
            <a:spLocks/>
          </p:cNvSpPr>
          <p:nvPr/>
        </p:nvSpPr>
        <p:spPr>
          <a:xfrm>
            <a:off x="1762067" y="1945989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>
                <a:solidFill>
                  <a:schemeClr val="bg2">
                    <a:lumMod val="50000"/>
                  </a:schemeClr>
                </a:solidFill>
              </a:rPr>
              <a:t>System Development</a:t>
            </a:r>
          </a:p>
        </p:txBody>
      </p:sp>
      <p:sp>
        <p:nvSpPr>
          <p:cNvPr id="39" name="Google Shape;2380;p40">
            <a:extLst>
              <a:ext uri="{FF2B5EF4-FFF2-40B4-BE49-F238E27FC236}">
                <a16:creationId xmlns:a16="http://schemas.microsoft.com/office/drawing/2014/main" id="{C51D2FF2-B824-0522-4A45-E34507FF160B}"/>
              </a:ext>
            </a:extLst>
          </p:cNvPr>
          <p:cNvSpPr txBox="1">
            <a:spLocks/>
          </p:cNvSpPr>
          <p:nvPr/>
        </p:nvSpPr>
        <p:spPr>
          <a:xfrm>
            <a:off x="1762067" y="3172134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>
                <a:solidFill>
                  <a:schemeClr val="bg2">
                    <a:lumMod val="50000"/>
                  </a:schemeClr>
                </a:solidFill>
              </a:rPr>
              <a:t>Trading</a:t>
            </a:r>
          </a:p>
        </p:txBody>
      </p:sp>
      <p:sp>
        <p:nvSpPr>
          <p:cNvPr id="47" name="Google Shape;2612;p48">
            <a:extLst>
              <a:ext uri="{FF2B5EF4-FFF2-40B4-BE49-F238E27FC236}">
                <a16:creationId xmlns:a16="http://schemas.microsoft.com/office/drawing/2014/main" id="{C2E9EF1C-5D94-D8A2-BDC4-B1810AC58014}"/>
              </a:ext>
            </a:extLst>
          </p:cNvPr>
          <p:cNvSpPr/>
          <p:nvPr/>
        </p:nvSpPr>
        <p:spPr>
          <a:xfrm>
            <a:off x="4821382" y="1797005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600">
              <a:solidFill>
                <a:schemeClr val="lt1"/>
              </a:solidFill>
              <a:latin typeface="Skranji"/>
              <a:sym typeface="Skranji"/>
            </a:endParaRPr>
          </a:p>
        </p:txBody>
      </p:sp>
      <p:grpSp>
        <p:nvGrpSpPr>
          <p:cNvPr id="48" name="Google Shape;2624;p48">
            <a:extLst>
              <a:ext uri="{FF2B5EF4-FFF2-40B4-BE49-F238E27FC236}">
                <a16:creationId xmlns:a16="http://schemas.microsoft.com/office/drawing/2014/main" id="{F4310914-7284-7E49-8B20-8131367FFB84}"/>
              </a:ext>
            </a:extLst>
          </p:cNvPr>
          <p:cNvGrpSpPr/>
          <p:nvPr/>
        </p:nvGrpSpPr>
        <p:grpSpPr>
          <a:xfrm>
            <a:off x="5050962" y="1985174"/>
            <a:ext cx="383433" cy="454414"/>
            <a:chOff x="8020159" y="1516551"/>
            <a:chExt cx="300897" cy="356627"/>
          </a:xfrm>
        </p:grpSpPr>
        <p:sp>
          <p:nvSpPr>
            <p:cNvPr id="49" name="Google Shape;2625;p48">
              <a:extLst>
                <a:ext uri="{FF2B5EF4-FFF2-40B4-BE49-F238E27FC236}">
                  <a16:creationId xmlns:a16="http://schemas.microsoft.com/office/drawing/2014/main" id="{FC0F9D35-4364-2CBA-2A89-941478E02B9C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626;p48">
              <a:extLst>
                <a:ext uri="{FF2B5EF4-FFF2-40B4-BE49-F238E27FC236}">
                  <a16:creationId xmlns:a16="http://schemas.microsoft.com/office/drawing/2014/main" id="{907B4F1C-B230-A8AE-DF98-57F33C13801C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627;p48">
              <a:extLst>
                <a:ext uri="{FF2B5EF4-FFF2-40B4-BE49-F238E27FC236}">
                  <a16:creationId xmlns:a16="http://schemas.microsoft.com/office/drawing/2014/main" id="{F1E7CFDB-8750-DCD9-F0B2-465A0054124B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628;p48">
              <a:extLst>
                <a:ext uri="{FF2B5EF4-FFF2-40B4-BE49-F238E27FC236}">
                  <a16:creationId xmlns:a16="http://schemas.microsoft.com/office/drawing/2014/main" id="{5A07E653-F9DF-158C-8A48-5E96943D4396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629;p48">
              <a:extLst>
                <a:ext uri="{FF2B5EF4-FFF2-40B4-BE49-F238E27FC236}">
                  <a16:creationId xmlns:a16="http://schemas.microsoft.com/office/drawing/2014/main" id="{C7A570E8-2A67-9A29-9501-7E48F1A4CC1B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5" name="Google Shape;2612;p48">
            <a:extLst>
              <a:ext uri="{FF2B5EF4-FFF2-40B4-BE49-F238E27FC236}">
                <a16:creationId xmlns:a16="http://schemas.microsoft.com/office/drawing/2014/main" id="{3697C09F-70C5-CC66-1E7B-688A7E6621CF}"/>
              </a:ext>
            </a:extLst>
          </p:cNvPr>
          <p:cNvSpPr/>
          <p:nvPr/>
        </p:nvSpPr>
        <p:spPr>
          <a:xfrm>
            <a:off x="4822974" y="3048440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600">
              <a:solidFill>
                <a:schemeClr val="lt1"/>
              </a:solidFill>
              <a:latin typeface="Skranji"/>
              <a:sym typeface="Skranji"/>
            </a:endParaRPr>
          </a:p>
        </p:txBody>
      </p:sp>
      <p:grpSp>
        <p:nvGrpSpPr>
          <p:cNvPr id="56" name="Google Shape;2624;p48">
            <a:extLst>
              <a:ext uri="{FF2B5EF4-FFF2-40B4-BE49-F238E27FC236}">
                <a16:creationId xmlns:a16="http://schemas.microsoft.com/office/drawing/2014/main" id="{05A30269-A666-F7F2-B24E-DEB4F2FE967C}"/>
              </a:ext>
            </a:extLst>
          </p:cNvPr>
          <p:cNvGrpSpPr/>
          <p:nvPr/>
        </p:nvGrpSpPr>
        <p:grpSpPr>
          <a:xfrm>
            <a:off x="5052554" y="3236609"/>
            <a:ext cx="383433" cy="454414"/>
            <a:chOff x="8020159" y="1516551"/>
            <a:chExt cx="300897" cy="356627"/>
          </a:xfrm>
        </p:grpSpPr>
        <p:sp>
          <p:nvSpPr>
            <p:cNvPr id="57" name="Google Shape;2625;p48">
              <a:extLst>
                <a:ext uri="{FF2B5EF4-FFF2-40B4-BE49-F238E27FC236}">
                  <a16:creationId xmlns:a16="http://schemas.microsoft.com/office/drawing/2014/main" id="{2931A10A-F714-223E-5CDA-CDB7D02D043A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626;p48">
              <a:extLst>
                <a:ext uri="{FF2B5EF4-FFF2-40B4-BE49-F238E27FC236}">
                  <a16:creationId xmlns:a16="http://schemas.microsoft.com/office/drawing/2014/main" id="{E32E51C0-3070-D54F-6BF2-58B1886FD36E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627;p48">
              <a:extLst>
                <a:ext uri="{FF2B5EF4-FFF2-40B4-BE49-F238E27FC236}">
                  <a16:creationId xmlns:a16="http://schemas.microsoft.com/office/drawing/2014/main" id="{0377797D-FAA5-66EC-A184-96EF19385B51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628;p48">
              <a:extLst>
                <a:ext uri="{FF2B5EF4-FFF2-40B4-BE49-F238E27FC236}">
                  <a16:creationId xmlns:a16="http://schemas.microsoft.com/office/drawing/2014/main" id="{CA76191F-2836-9235-1531-B98E7DCF7636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629;p48">
              <a:extLst>
                <a:ext uri="{FF2B5EF4-FFF2-40B4-BE49-F238E27FC236}">
                  <a16:creationId xmlns:a16="http://schemas.microsoft.com/office/drawing/2014/main" id="{7F52794F-75FC-A040-ACF0-A3ADEA95C432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" name="Google Shape;2380;p40">
            <a:extLst>
              <a:ext uri="{FF2B5EF4-FFF2-40B4-BE49-F238E27FC236}">
                <a16:creationId xmlns:a16="http://schemas.microsoft.com/office/drawing/2014/main" id="{19783BFC-0F8B-2579-CA85-C08112283256}"/>
              </a:ext>
            </a:extLst>
          </p:cNvPr>
          <p:cNvSpPr txBox="1">
            <a:spLocks/>
          </p:cNvSpPr>
          <p:nvPr/>
        </p:nvSpPr>
        <p:spPr>
          <a:xfrm>
            <a:off x="5705506" y="1946565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>
                <a:solidFill>
                  <a:schemeClr val="bg2">
                    <a:lumMod val="50000"/>
                  </a:schemeClr>
                </a:solidFill>
              </a:rPr>
              <a:t>Handicraft Products</a:t>
            </a:r>
          </a:p>
        </p:txBody>
      </p:sp>
      <p:sp>
        <p:nvSpPr>
          <p:cNvPr id="63" name="Google Shape;2380;p40">
            <a:extLst>
              <a:ext uri="{FF2B5EF4-FFF2-40B4-BE49-F238E27FC236}">
                <a16:creationId xmlns:a16="http://schemas.microsoft.com/office/drawing/2014/main" id="{EADC8B3A-D8D0-AC03-1E39-34B6701AA3C9}"/>
              </a:ext>
            </a:extLst>
          </p:cNvPr>
          <p:cNvSpPr txBox="1">
            <a:spLocks/>
          </p:cNvSpPr>
          <p:nvPr/>
        </p:nvSpPr>
        <p:spPr>
          <a:xfrm>
            <a:off x="5705506" y="3172710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>
                <a:solidFill>
                  <a:schemeClr val="bg2">
                    <a:lumMod val="50000"/>
                  </a:schemeClr>
                </a:solidFill>
              </a:rPr>
              <a:t>Services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>
          <a:extLst>
            <a:ext uri="{FF2B5EF4-FFF2-40B4-BE49-F238E27FC236}">
              <a16:creationId xmlns:a16="http://schemas.microsoft.com/office/drawing/2014/main" id="{4E8AEFA6-33BD-3481-31FF-45CB36385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36">
            <a:extLst>
              <a:ext uri="{FF2B5EF4-FFF2-40B4-BE49-F238E27FC236}">
                <a16:creationId xmlns:a16="http://schemas.microsoft.com/office/drawing/2014/main" id="{E554593C-266D-9FCD-AB30-5553F9FC565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173" y="192103"/>
            <a:ext cx="8590255" cy="406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1.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Introduction </a:t>
            </a:r>
            <a:br>
              <a:rPr lang="en-US" sz="20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_Key Differentiators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Can Deliver</a:t>
            </a:r>
            <a:endParaRPr sz="2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 descr="A logo with blue text&#10;&#10;AI-generated content may be incorrect.">
            <a:extLst>
              <a:ext uri="{FF2B5EF4-FFF2-40B4-BE49-F238E27FC236}">
                <a16:creationId xmlns:a16="http://schemas.microsoft.com/office/drawing/2014/main" id="{2A156A11-45D1-C96F-9340-253FB3E3798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0445EDF9-1B5B-6E02-9AF1-31EBA57C2F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Google Shape;2612;p48">
            <a:extLst>
              <a:ext uri="{FF2B5EF4-FFF2-40B4-BE49-F238E27FC236}">
                <a16:creationId xmlns:a16="http://schemas.microsoft.com/office/drawing/2014/main" id="{47B5E9F3-6A3C-2B09-207C-F65A688E0474}"/>
              </a:ext>
            </a:extLst>
          </p:cNvPr>
          <p:cNvSpPr/>
          <p:nvPr/>
        </p:nvSpPr>
        <p:spPr>
          <a:xfrm>
            <a:off x="877943" y="1796429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600">
              <a:solidFill>
                <a:schemeClr val="lt1"/>
              </a:solidFill>
              <a:latin typeface="Skranji"/>
              <a:sym typeface="Skranji"/>
            </a:endParaRPr>
          </a:p>
        </p:txBody>
      </p:sp>
      <p:grpSp>
        <p:nvGrpSpPr>
          <p:cNvPr id="3" name="Google Shape;2624;p48">
            <a:extLst>
              <a:ext uri="{FF2B5EF4-FFF2-40B4-BE49-F238E27FC236}">
                <a16:creationId xmlns:a16="http://schemas.microsoft.com/office/drawing/2014/main" id="{0E10DD90-D75D-2A3F-794E-3321328A2C25}"/>
              </a:ext>
            </a:extLst>
          </p:cNvPr>
          <p:cNvGrpSpPr/>
          <p:nvPr/>
        </p:nvGrpSpPr>
        <p:grpSpPr>
          <a:xfrm>
            <a:off x="1107523" y="1984598"/>
            <a:ext cx="383433" cy="454414"/>
            <a:chOff x="8020159" y="1516551"/>
            <a:chExt cx="300897" cy="356627"/>
          </a:xfrm>
        </p:grpSpPr>
        <p:sp>
          <p:nvSpPr>
            <p:cNvPr id="4" name="Google Shape;2625;p48">
              <a:extLst>
                <a:ext uri="{FF2B5EF4-FFF2-40B4-BE49-F238E27FC236}">
                  <a16:creationId xmlns:a16="http://schemas.microsoft.com/office/drawing/2014/main" id="{1346D337-1F66-859C-56A6-9364E8F0E762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626;p48">
              <a:extLst>
                <a:ext uri="{FF2B5EF4-FFF2-40B4-BE49-F238E27FC236}">
                  <a16:creationId xmlns:a16="http://schemas.microsoft.com/office/drawing/2014/main" id="{244C5996-42FB-E143-B3E4-8675C7B527E1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627;p48">
              <a:extLst>
                <a:ext uri="{FF2B5EF4-FFF2-40B4-BE49-F238E27FC236}">
                  <a16:creationId xmlns:a16="http://schemas.microsoft.com/office/drawing/2014/main" id="{51595CE7-1B46-6C36-95B3-CB82D04779CB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628;p48">
              <a:extLst>
                <a:ext uri="{FF2B5EF4-FFF2-40B4-BE49-F238E27FC236}">
                  <a16:creationId xmlns:a16="http://schemas.microsoft.com/office/drawing/2014/main" id="{A2561327-3835-661B-BCFE-01670E561405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629;p48">
              <a:extLst>
                <a:ext uri="{FF2B5EF4-FFF2-40B4-BE49-F238E27FC236}">
                  <a16:creationId xmlns:a16="http://schemas.microsoft.com/office/drawing/2014/main" id="{B4E109A7-6940-5DDB-4A45-658B49191787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2612;p48">
            <a:extLst>
              <a:ext uri="{FF2B5EF4-FFF2-40B4-BE49-F238E27FC236}">
                <a16:creationId xmlns:a16="http://schemas.microsoft.com/office/drawing/2014/main" id="{FEC0ACF9-70AB-DC5B-142F-3D586B6225C6}"/>
              </a:ext>
            </a:extLst>
          </p:cNvPr>
          <p:cNvSpPr/>
          <p:nvPr/>
        </p:nvSpPr>
        <p:spPr>
          <a:xfrm>
            <a:off x="879535" y="3047864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600">
              <a:solidFill>
                <a:schemeClr val="lt1"/>
              </a:solidFill>
              <a:latin typeface="Skranji"/>
              <a:sym typeface="Skranji"/>
            </a:endParaRPr>
          </a:p>
        </p:txBody>
      </p:sp>
      <p:grpSp>
        <p:nvGrpSpPr>
          <p:cNvPr id="12" name="Google Shape;2624;p48">
            <a:extLst>
              <a:ext uri="{FF2B5EF4-FFF2-40B4-BE49-F238E27FC236}">
                <a16:creationId xmlns:a16="http://schemas.microsoft.com/office/drawing/2014/main" id="{08E788E9-3496-C820-CC17-66E46901E40A}"/>
              </a:ext>
            </a:extLst>
          </p:cNvPr>
          <p:cNvGrpSpPr/>
          <p:nvPr/>
        </p:nvGrpSpPr>
        <p:grpSpPr>
          <a:xfrm>
            <a:off x="1109115" y="3236033"/>
            <a:ext cx="383433" cy="454414"/>
            <a:chOff x="8020159" y="1516551"/>
            <a:chExt cx="300897" cy="356627"/>
          </a:xfrm>
        </p:grpSpPr>
        <p:sp>
          <p:nvSpPr>
            <p:cNvPr id="13" name="Google Shape;2625;p48">
              <a:extLst>
                <a:ext uri="{FF2B5EF4-FFF2-40B4-BE49-F238E27FC236}">
                  <a16:creationId xmlns:a16="http://schemas.microsoft.com/office/drawing/2014/main" id="{D4E2C95C-CE3F-E8AD-AA86-B5E5C9A1C6A1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26;p48">
              <a:extLst>
                <a:ext uri="{FF2B5EF4-FFF2-40B4-BE49-F238E27FC236}">
                  <a16:creationId xmlns:a16="http://schemas.microsoft.com/office/drawing/2014/main" id="{97867BAB-9479-56AB-83ED-ED2C3FB0CC6A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27;p48">
              <a:extLst>
                <a:ext uri="{FF2B5EF4-FFF2-40B4-BE49-F238E27FC236}">
                  <a16:creationId xmlns:a16="http://schemas.microsoft.com/office/drawing/2014/main" id="{2E526F78-3A98-474A-9B36-2233B6E20BA2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628;p48">
              <a:extLst>
                <a:ext uri="{FF2B5EF4-FFF2-40B4-BE49-F238E27FC236}">
                  <a16:creationId xmlns:a16="http://schemas.microsoft.com/office/drawing/2014/main" id="{561AC67C-068E-0373-A379-375CC867232F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629;p48">
              <a:extLst>
                <a:ext uri="{FF2B5EF4-FFF2-40B4-BE49-F238E27FC236}">
                  <a16:creationId xmlns:a16="http://schemas.microsoft.com/office/drawing/2014/main" id="{E39B9864-C711-C58A-2265-BEE97B531CB9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" name="Google Shape;2380;p40">
            <a:extLst>
              <a:ext uri="{FF2B5EF4-FFF2-40B4-BE49-F238E27FC236}">
                <a16:creationId xmlns:a16="http://schemas.microsoft.com/office/drawing/2014/main" id="{472C395E-E3A6-6362-20C9-D75B77218E1C}"/>
              </a:ext>
            </a:extLst>
          </p:cNvPr>
          <p:cNvSpPr txBox="1">
            <a:spLocks/>
          </p:cNvSpPr>
          <p:nvPr/>
        </p:nvSpPr>
        <p:spPr>
          <a:xfrm>
            <a:off x="1762067" y="1945989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/>
              <a:t>Technical Expertise</a:t>
            </a:r>
          </a:p>
        </p:txBody>
      </p:sp>
      <p:sp>
        <p:nvSpPr>
          <p:cNvPr id="19" name="Google Shape;2380;p40">
            <a:extLst>
              <a:ext uri="{FF2B5EF4-FFF2-40B4-BE49-F238E27FC236}">
                <a16:creationId xmlns:a16="http://schemas.microsoft.com/office/drawing/2014/main" id="{435C205B-3558-F76A-F113-88ED31342487}"/>
              </a:ext>
            </a:extLst>
          </p:cNvPr>
          <p:cNvSpPr txBox="1">
            <a:spLocks/>
          </p:cNvSpPr>
          <p:nvPr/>
        </p:nvSpPr>
        <p:spPr>
          <a:xfrm>
            <a:off x="1762067" y="3172134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/>
              <a:t>Training </a:t>
            </a:r>
          </a:p>
          <a:p>
            <a:pPr algn="l"/>
            <a:r>
              <a:rPr lang="en-US" sz="1800" b="1" dirty="0"/>
              <a:t>&amp; Knowledge Sharing</a:t>
            </a:r>
          </a:p>
        </p:txBody>
      </p:sp>
      <p:sp>
        <p:nvSpPr>
          <p:cNvPr id="20" name="Google Shape;2612;p48">
            <a:extLst>
              <a:ext uri="{FF2B5EF4-FFF2-40B4-BE49-F238E27FC236}">
                <a16:creationId xmlns:a16="http://schemas.microsoft.com/office/drawing/2014/main" id="{D2C62D0E-B061-76D8-3F0B-F7D83FFFD3B9}"/>
              </a:ext>
            </a:extLst>
          </p:cNvPr>
          <p:cNvSpPr/>
          <p:nvPr/>
        </p:nvSpPr>
        <p:spPr>
          <a:xfrm>
            <a:off x="4821382" y="1797005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600">
              <a:solidFill>
                <a:schemeClr val="lt1"/>
              </a:solidFill>
              <a:latin typeface="Skranji"/>
              <a:sym typeface="Skranji"/>
            </a:endParaRPr>
          </a:p>
        </p:txBody>
      </p:sp>
      <p:grpSp>
        <p:nvGrpSpPr>
          <p:cNvPr id="21" name="Google Shape;2624;p48">
            <a:extLst>
              <a:ext uri="{FF2B5EF4-FFF2-40B4-BE49-F238E27FC236}">
                <a16:creationId xmlns:a16="http://schemas.microsoft.com/office/drawing/2014/main" id="{CD98406A-5641-7D4F-4132-8EBD44D63719}"/>
              </a:ext>
            </a:extLst>
          </p:cNvPr>
          <p:cNvGrpSpPr/>
          <p:nvPr/>
        </p:nvGrpSpPr>
        <p:grpSpPr>
          <a:xfrm>
            <a:off x="5050962" y="1985174"/>
            <a:ext cx="383433" cy="454414"/>
            <a:chOff x="8020159" y="1516551"/>
            <a:chExt cx="300897" cy="356627"/>
          </a:xfrm>
        </p:grpSpPr>
        <p:sp>
          <p:nvSpPr>
            <p:cNvPr id="22" name="Google Shape;2625;p48">
              <a:extLst>
                <a:ext uri="{FF2B5EF4-FFF2-40B4-BE49-F238E27FC236}">
                  <a16:creationId xmlns:a16="http://schemas.microsoft.com/office/drawing/2014/main" id="{54A67A7D-6A95-F69D-23BA-9A488E696658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626;p48">
              <a:extLst>
                <a:ext uri="{FF2B5EF4-FFF2-40B4-BE49-F238E27FC236}">
                  <a16:creationId xmlns:a16="http://schemas.microsoft.com/office/drawing/2014/main" id="{08051E5D-819A-30DE-4794-FDCFCFF2A572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627;p48">
              <a:extLst>
                <a:ext uri="{FF2B5EF4-FFF2-40B4-BE49-F238E27FC236}">
                  <a16:creationId xmlns:a16="http://schemas.microsoft.com/office/drawing/2014/main" id="{F62A9E66-AC72-74F8-65BC-E85492E13A1A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628;p48">
              <a:extLst>
                <a:ext uri="{FF2B5EF4-FFF2-40B4-BE49-F238E27FC236}">
                  <a16:creationId xmlns:a16="http://schemas.microsoft.com/office/drawing/2014/main" id="{19EADB2D-806E-2E0A-D554-8F0F19B5E211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29;p48">
              <a:extLst>
                <a:ext uri="{FF2B5EF4-FFF2-40B4-BE49-F238E27FC236}">
                  <a16:creationId xmlns:a16="http://schemas.microsoft.com/office/drawing/2014/main" id="{CA5DD2E7-2903-600B-FD62-ADAB5851F9A2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7" name="Google Shape;2612;p48">
            <a:extLst>
              <a:ext uri="{FF2B5EF4-FFF2-40B4-BE49-F238E27FC236}">
                <a16:creationId xmlns:a16="http://schemas.microsoft.com/office/drawing/2014/main" id="{EB28964E-A9EF-1853-55FF-7E32082139B1}"/>
              </a:ext>
            </a:extLst>
          </p:cNvPr>
          <p:cNvSpPr/>
          <p:nvPr/>
        </p:nvSpPr>
        <p:spPr>
          <a:xfrm>
            <a:off x="4822974" y="3048440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endParaRPr sz="2600">
              <a:solidFill>
                <a:schemeClr val="lt1"/>
              </a:solidFill>
              <a:latin typeface="Skranji"/>
              <a:sym typeface="Skranji"/>
            </a:endParaRPr>
          </a:p>
        </p:txBody>
      </p:sp>
      <p:grpSp>
        <p:nvGrpSpPr>
          <p:cNvPr id="28" name="Google Shape;2624;p48">
            <a:extLst>
              <a:ext uri="{FF2B5EF4-FFF2-40B4-BE49-F238E27FC236}">
                <a16:creationId xmlns:a16="http://schemas.microsoft.com/office/drawing/2014/main" id="{088CF757-ED23-3606-B2EA-F3C7572DC654}"/>
              </a:ext>
            </a:extLst>
          </p:cNvPr>
          <p:cNvGrpSpPr/>
          <p:nvPr/>
        </p:nvGrpSpPr>
        <p:grpSpPr>
          <a:xfrm>
            <a:off x="5052554" y="3236609"/>
            <a:ext cx="383433" cy="454414"/>
            <a:chOff x="8020159" y="1516551"/>
            <a:chExt cx="300897" cy="356627"/>
          </a:xfrm>
        </p:grpSpPr>
        <p:sp>
          <p:nvSpPr>
            <p:cNvPr id="29" name="Google Shape;2625;p48">
              <a:extLst>
                <a:ext uri="{FF2B5EF4-FFF2-40B4-BE49-F238E27FC236}">
                  <a16:creationId xmlns:a16="http://schemas.microsoft.com/office/drawing/2014/main" id="{736761E9-D10A-482D-A8D6-F1758452B2EE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626;p48">
              <a:extLst>
                <a:ext uri="{FF2B5EF4-FFF2-40B4-BE49-F238E27FC236}">
                  <a16:creationId xmlns:a16="http://schemas.microsoft.com/office/drawing/2014/main" id="{6C447593-BBDC-75E4-926F-8D8B6FCCE6C2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627;p48">
              <a:extLst>
                <a:ext uri="{FF2B5EF4-FFF2-40B4-BE49-F238E27FC236}">
                  <a16:creationId xmlns:a16="http://schemas.microsoft.com/office/drawing/2014/main" id="{D29BBD53-7FB5-8AFA-62CE-1402196C2E68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628;p48">
              <a:extLst>
                <a:ext uri="{FF2B5EF4-FFF2-40B4-BE49-F238E27FC236}">
                  <a16:creationId xmlns:a16="http://schemas.microsoft.com/office/drawing/2014/main" id="{80D5EFE8-2C98-9D31-496D-437DE13A52CF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629;p48">
              <a:extLst>
                <a:ext uri="{FF2B5EF4-FFF2-40B4-BE49-F238E27FC236}">
                  <a16:creationId xmlns:a16="http://schemas.microsoft.com/office/drawing/2014/main" id="{9AF9786A-236C-7ACA-396B-88C5C93816BA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2380;p40">
            <a:extLst>
              <a:ext uri="{FF2B5EF4-FFF2-40B4-BE49-F238E27FC236}">
                <a16:creationId xmlns:a16="http://schemas.microsoft.com/office/drawing/2014/main" id="{496F6E10-A7AE-FE51-9FC7-322DD714E368}"/>
              </a:ext>
            </a:extLst>
          </p:cNvPr>
          <p:cNvSpPr txBox="1">
            <a:spLocks/>
          </p:cNvSpPr>
          <p:nvPr/>
        </p:nvSpPr>
        <p:spPr>
          <a:xfrm>
            <a:off x="5705506" y="1946565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/>
              <a:t>Solution Capabilities</a:t>
            </a:r>
          </a:p>
        </p:txBody>
      </p:sp>
      <p:sp>
        <p:nvSpPr>
          <p:cNvPr id="35" name="Google Shape;2380;p40">
            <a:extLst>
              <a:ext uri="{FF2B5EF4-FFF2-40B4-BE49-F238E27FC236}">
                <a16:creationId xmlns:a16="http://schemas.microsoft.com/office/drawing/2014/main" id="{A377D5EC-2AE0-957B-4321-546F5087D55C}"/>
              </a:ext>
            </a:extLst>
          </p:cNvPr>
          <p:cNvSpPr txBox="1">
            <a:spLocks/>
          </p:cNvSpPr>
          <p:nvPr/>
        </p:nvSpPr>
        <p:spPr>
          <a:xfrm>
            <a:off x="5705506" y="3172710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/>
              <a:t>Continuous Partnership</a:t>
            </a:r>
          </a:p>
        </p:txBody>
      </p:sp>
    </p:spTree>
    <p:extLst>
      <p:ext uri="{BB962C8B-B14F-4D97-AF65-F5344CB8AC3E}">
        <p14:creationId xmlns:p14="http://schemas.microsoft.com/office/powerpoint/2010/main" val="13645578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>
          <a:extLst>
            <a:ext uri="{FF2B5EF4-FFF2-40B4-BE49-F238E27FC236}">
              <a16:creationId xmlns:a16="http://schemas.microsoft.com/office/drawing/2014/main" id="{F0FD069F-AB3D-23B2-8B19-46D92ACA404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36">
            <a:extLst>
              <a:ext uri="{FF2B5EF4-FFF2-40B4-BE49-F238E27FC236}">
                <a16:creationId xmlns:a16="http://schemas.microsoft.com/office/drawing/2014/main" id="{54486541-94F8-E82D-AFE0-F92D2A078D4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174" y="192103"/>
            <a:ext cx="7704000" cy="406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1.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Introduction </a:t>
            </a:r>
            <a:br>
              <a:rPr lang="en-US" sz="20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_Key Differentiators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Can Deliver</a:t>
            </a:r>
            <a:endParaRPr sz="2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 descr="A logo with blue text&#10;&#10;AI-generated content may be incorrect.">
            <a:extLst>
              <a:ext uri="{FF2B5EF4-FFF2-40B4-BE49-F238E27FC236}">
                <a16:creationId xmlns:a16="http://schemas.microsoft.com/office/drawing/2014/main" id="{9AEF2EA1-42D2-3752-E9FA-E6F508D1F9D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4D8A7FA5-DE43-426D-BACE-A4F3E3EA15A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612;p48">
            <a:extLst>
              <a:ext uri="{FF2B5EF4-FFF2-40B4-BE49-F238E27FC236}">
                <a16:creationId xmlns:a16="http://schemas.microsoft.com/office/drawing/2014/main" id="{2C7FF545-AA9A-9F3E-B900-D3D26991605C}"/>
              </a:ext>
            </a:extLst>
          </p:cNvPr>
          <p:cNvSpPr/>
          <p:nvPr/>
        </p:nvSpPr>
        <p:spPr>
          <a:xfrm>
            <a:off x="307571" y="1045916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chemeClr val="lt1"/>
              </a:solidFill>
              <a:latin typeface="Skranji"/>
              <a:ea typeface="Skranji"/>
              <a:cs typeface="Skranji"/>
              <a:sym typeface="Skranji"/>
            </a:endParaRPr>
          </a:p>
        </p:txBody>
      </p:sp>
      <p:grpSp>
        <p:nvGrpSpPr>
          <p:cNvPr id="10" name="Google Shape;2624;p48">
            <a:extLst>
              <a:ext uri="{FF2B5EF4-FFF2-40B4-BE49-F238E27FC236}">
                <a16:creationId xmlns:a16="http://schemas.microsoft.com/office/drawing/2014/main" id="{5621A747-421B-ABA1-C164-1BAF008C3317}"/>
              </a:ext>
            </a:extLst>
          </p:cNvPr>
          <p:cNvGrpSpPr/>
          <p:nvPr/>
        </p:nvGrpSpPr>
        <p:grpSpPr>
          <a:xfrm>
            <a:off x="537151" y="1234085"/>
            <a:ext cx="383433" cy="454414"/>
            <a:chOff x="8020159" y="1516551"/>
            <a:chExt cx="300897" cy="356627"/>
          </a:xfrm>
        </p:grpSpPr>
        <p:sp>
          <p:nvSpPr>
            <p:cNvPr id="11" name="Google Shape;2625;p48">
              <a:extLst>
                <a:ext uri="{FF2B5EF4-FFF2-40B4-BE49-F238E27FC236}">
                  <a16:creationId xmlns:a16="http://schemas.microsoft.com/office/drawing/2014/main" id="{3B42CD21-EDF9-B519-1B5C-5A5A78654A8F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26;p48">
              <a:extLst>
                <a:ext uri="{FF2B5EF4-FFF2-40B4-BE49-F238E27FC236}">
                  <a16:creationId xmlns:a16="http://schemas.microsoft.com/office/drawing/2014/main" id="{0A0439E7-CB95-D5B0-F467-7F9DAEB33E2A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27;p48">
              <a:extLst>
                <a:ext uri="{FF2B5EF4-FFF2-40B4-BE49-F238E27FC236}">
                  <a16:creationId xmlns:a16="http://schemas.microsoft.com/office/drawing/2014/main" id="{EAE444C2-873E-8A23-D4BD-522036549A4D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28;p48">
              <a:extLst>
                <a:ext uri="{FF2B5EF4-FFF2-40B4-BE49-F238E27FC236}">
                  <a16:creationId xmlns:a16="http://schemas.microsoft.com/office/drawing/2014/main" id="{06813448-95AD-1FFB-ACE2-0910F63B51A9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29;p48">
              <a:extLst>
                <a:ext uri="{FF2B5EF4-FFF2-40B4-BE49-F238E27FC236}">
                  <a16:creationId xmlns:a16="http://schemas.microsoft.com/office/drawing/2014/main" id="{7B73691E-3E7E-6EE8-8C76-EF2ED5075A06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2380;p40">
            <a:extLst>
              <a:ext uri="{FF2B5EF4-FFF2-40B4-BE49-F238E27FC236}">
                <a16:creationId xmlns:a16="http://schemas.microsoft.com/office/drawing/2014/main" id="{2F37FD75-6F3B-E008-305E-678D478C1502}"/>
              </a:ext>
            </a:extLst>
          </p:cNvPr>
          <p:cNvSpPr txBox="1">
            <a:spLocks/>
          </p:cNvSpPr>
          <p:nvPr/>
        </p:nvSpPr>
        <p:spPr>
          <a:xfrm>
            <a:off x="1191695" y="1045916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>
                <a:solidFill>
                  <a:schemeClr val="tx1"/>
                </a:solidFill>
              </a:rPr>
              <a:t>Technical Expertise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2C65E21-21E7-CFDF-6E6D-E1DC0870D0FA}"/>
              </a:ext>
            </a:extLst>
          </p:cNvPr>
          <p:cNvSpPr/>
          <p:nvPr/>
        </p:nvSpPr>
        <p:spPr>
          <a:xfrm>
            <a:off x="307571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1. Applications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&amp; Systems</a:t>
            </a:r>
            <a:endParaRPr lang="en-US" sz="1200" b="1" cap="al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8417F3F-9CFD-4926-82A7-019CFB0B5B05}"/>
              </a:ext>
            </a:extLst>
          </p:cNvPr>
          <p:cNvSpPr/>
          <p:nvPr/>
        </p:nvSpPr>
        <p:spPr>
          <a:xfrm>
            <a:off x="2469180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 Cloud </a:t>
            </a:r>
          </a:p>
          <a:p>
            <a:pPr algn="ctr"/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Platforms</a:t>
            </a:r>
            <a:endParaRPr lang="en-US" sz="1200" b="1" cap="al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29DBAED1-168D-B3A8-FF0C-E2E05CA2CBE2}"/>
              </a:ext>
            </a:extLst>
          </p:cNvPr>
          <p:cNvSpPr/>
          <p:nvPr/>
        </p:nvSpPr>
        <p:spPr>
          <a:xfrm>
            <a:off x="4630789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 Databases</a:t>
            </a:r>
            <a:endParaRPr lang="en-US" sz="1200" b="1" cap="al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814B315-0192-4B8A-952C-69337ADD2D6E}"/>
              </a:ext>
            </a:extLst>
          </p:cNvPr>
          <p:cNvSpPr/>
          <p:nvPr/>
        </p:nvSpPr>
        <p:spPr>
          <a:xfrm>
            <a:off x="6792397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4.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Flexible Solutions</a:t>
            </a:r>
            <a:endParaRPr lang="en-VN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Chevron 21">
            <a:extLst>
              <a:ext uri="{FF2B5EF4-FFF2-40B4-BE49-F238E27FC236}">
                <a16:creationId xmlns:a16="http://schemas.microsoft.com/office/drawing/2014/main" id="{F5E3E2F2-0BBF-F643-436F-19C6FDADA0A0}"/>
              </a:ext>
            </a:extLst>
          </p:cNvPr>
          <p:cNvSpPr/>
          <p:nvPr/>
        </p:nvSpPr>
        <p:spPr>
          <a:xfrm>
            <a:off x="306570" y="4472249"/>
            <a:ext cx="293810" cy="440181"/>
          </a:xfrm>
          <a:prstGeom prst="chevr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>
              <a:solidFill>
                <a:schemeClr val="tx1"/>
              </a:solidFill>
            </a:endParaRPr>
          </a:p>
        </p:txBody>
      </p:sp>
      <p:sp>
        <p:nvSpPr>
          <p:cNvPr id="23" name="Google Shape;2380;p40">
            <a:extLst>
              <a:ext uri="{FF2B5EF4-FFF2-40B4-BE49-F238E27FC236}">
                <a16:creationId xmlns:a16="http://schemas.microsoft.com/office/drawing/2014/main" id="{C5AF81B5-9271-6F10-7344-7AA69F1459BF}"/>
              </a:ext>
            </a:extLst>
          </p:cNvPr>
          <p:cNvSpPr txBox="1">
            <a:spLocks/>
          </p:cNvSpPr>
          <p:nvPr/>
        </p:nvSpPr>
        <p:spPr>
          <a:xfrm>
            <a:off x="672330" y="4401789"/>
            <a:ext cx="8007056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Aura </a:t>
            </a:r>
            <a:r>
              <a:rPr lang="en-US" sz="12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 provides a solid technology foundation </a:t>
            </a:r>
          </a:p>
          <a:p>
            <a:pPr algn="l"/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— the “backbone” for sustainable business growth.</a:t>
            </a:r>
          </a:p>
        </p:txBody>
      </p:sp>
      <p:pic>
        <p:nvPicPr>
          <p:cNvPr id="7170" name="Picture 2" descr="iOS Logo PNG Transparent &amp; SVG Vector - Freebie Supply">
            <a:extLst>
              <a:ext uri="{FF2B5EF4-FFF2-40B4-BE49-F238E27FC236}">
                <a16:creationId xmlns:a16="http://schemas.microsoft.com/office/drawing/2014/main" id="{3F1DD193-69DD-8F5B-B945-A4C2A9D2BB5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3592" y="3756636"/>
            <a:ext cx="468535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Android Logo PNG Transparent &amp; SVG Vector - Freebie Supply">
            <a:extLst>
              <a:ext uri="{FF2B5EF4-FFF2-40B4-BE49-F238E27FC236}">
                <a16:creationId xmlns:a16="http://schemas.microsoft.com/office/drawing/2014/main" id="{C78A0B53-6EAC-329E-9C4B-F71BD03247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885" y="3756636"/>
            <a:ext cx="225012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4" name="Picture 6">
            <a:extLst>
              <a:ext uri="{FF2B5EF4-FFF2-40B4-BE49-F238E27FC236}">
                <a16:creationId xmlns:a16="http://schemas.microsoft.com/office/drawing/2014/main" id="{1F53F497-A25C-4944-EE31-0B5EA7EFCA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6656" y="3756636"/>
            <a:ext cx="88292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6" name="Picture 8">
            <a:extLst>
              <a:ext uri="{FF2B5EF4-FFF2-40B4-BE49-F238E27FC236}">
                <a16:creationId xmlns:a16="http://schemas.microsoft.com/office/drawing/2014/main" id="{A8A707B5-1510-3A3C-C74C-153F0AACAE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9180" y="3756636"/>
            <a:ext cx="420311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8" name="Picture 10">
            <a:extLst>
              <a:ext uri="{FF2B5EF4-FFF2-40B4-BE49-F238E27FC236}">
                <a16:creationId xmlns:a16="http://schemas.microsoft.com/office/drawing/2014/main" id="{45B0ED1D-17FB-7B57-AF61-C9621AF86B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7043" y="3756636"/>
            <a:ext cx="871261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0" name="Picture 12">
            <a:extLst>
              <a:ext uri="{FF2B5EF4-FFF2-40B4-BE49-F238E27FC236}">
                <a16:creationId xmlns:a16="http://schemas.microsoft.com/office/drawing/2014/main" id="{9B1D3899-18CC-61C7-7D2A-CA139E9BE8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35856" y="3756636"/>
            <a:ext cx="2520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2" name="Picture 14">
            <a:extLst>
              <a:ext uri="{FF2B5EF4-FFF2-40B4-BE49-F238E27FC236}">
                <a16:creationId xmlns:a16="http://schemas.microsoft.com/office/drawing/2014/main" id="{2A136754-F2F4-AD00-7AED-D5F737AC0E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30789" y="3756636"/>
            <a:ext cx="487782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4" name="Picture 16">
            <a:extLst>
              <a:ext uri="{FF2B5EF4-FFF2-40B4-BE49-F238E27FC236}">
                <a16:creationId xmlns:a16="http://schemas.microsoft.com/office/drawing/2014/main" id="{7791636C-7F0C-BA84-5D66-5030944BB1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28561" y="3756636"/>
            <a:ext cx="244300" cy="25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86" name="Picture 18">
            <a:extLst>
              <a:ext uri="{FF2B5EF4-FFF2-40B4-BE49-F238E27FC236}">
                <a16:creationId xmlns:a16="http://schemas.microsoft.com/office/drawing/2014/main" id="{59DC58C5-B421-EF13-B1DD-F053F405C5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14663" y="3823918"/>
            <a:ext cx="903115" cy="1174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750569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>
          <a:extLst>
            <a:ext uri="{FF2B5EF4-FFF2-40B4-BE49-F238E27FC236}">
              <a16:creationId xmlns:a16="http://schemas.microsoft.com/office/drawing/2014/main" id="{91E815E3-ACA8-A176-7D98-1D6D963A4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36">
            <a:extLst>
              <a:ext uri="{FF2B5EF4-FFF2-40B4-BE49-F238E27FC236}">
                <a16:creationId xmlns:a16="http://schemas.microsoft.com/office/drawing/2014/main" id="{2D563EC3-3A14-E007-0854-090C0ADF32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174" y="192103"/>
            <a:ext cx="7704000" cy="406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1.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Introduction </a:t>
            </a:r>
            <a:br>
              <a:rPr lang="en-US" sz="20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_Key Differentiators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Can Deliver</a:t>
            </a:r>
            <a:endParaRPr sz="2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 descr="A logo with blue text&#10;&#10;AI-generated content may be incorrect.">
            <a:extLst>
              <a:ext uri="{FF2B5EF4-FFF2-40B4-BE49-F238E27FC236}">
                <a16:creationId xmlns:a16="http://schemas.microsoft.com/office/drawing/2014/main" id="{61C5E895-0041-6935-6BC9-370D1BAB6ECE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F41D09FF-A20D-B259-6920-34A243C1B8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612;p48">
            <a:extLst>
              <a:ext uri="{FF2B5EF4-FFF2-40B4-BE49-F238E27FC236}">
                <a16:creationId xmlns:a16="http://schemas.microsoft.com/office/drawing/2014/main" id="{86535F4D-11EF-159B-9CBA-F6FFB487BBCB}"/>
              </a:ext>
            </a:extLst>
          </p:cNvPr>
          <p:cNvSpPr/>
          <p:nvPr/>
        </p:nvSpPr>
        <p:spPr>
          <a:xfrm>
            <a:off x="307571" y="1045916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chemeClr val="lt1"/>
              </a:solidFill>
              <a:latin typeface="Skranji"/>
              <a:ea typeface="Skranji"/>
              <a:cs typeface="Skranji"/>
              <a:sym typeface="Skranji"/>
            </a:endParaRPr>
          </a:p>
        </p:txBody>
      </p:sp>
      <p:grpSp>
        <p:nvGrpSpPr>
          <p:cNvPr id="10" name="Google Shape;2624;p48">
            <a:extLst>
              <a:ext uri="{FF2B5EF4-FFF2-40B4-BE49-F238E27FC236}">
                <a16:creationId xmlns:a16="http://schemas.microsoft.com/office/drawing/2014/main" id="{4C97F9E8-C127-F366-2046-67EDC1D6A5F9}"/>
              </a:ext>
            </a:extLst>
          </p:cNvPr>
          <p:cNvGrpSpPr/>
          <p:nvPr/>
        </p:nvGrpSpPr>
        <p:grpSpPr>
          <a:xfrm>
            <a:off x="537151" y="1234085"/>
            <a:ext cx="383433" cy="454414"/>
            <a:chOff x="8020159" y="1516551"/>
            <a:chExt cx="300897" cy="356627"/>
          </a:xfrm>
        </p:grpSpPr>
        <p:sp>
          <p:nvSpPr>
            <p:cNvPr id="11" name="Google Shape;2625;p48">
              <a:extLst>
                <a:ext uri="{FF2B5EF4-FFF2-40B4-BE49-F238E27FC236}">
                  <a16:creationId xmlns:a16="http://schemas.microsoft.com/office/drawing/2014/main" id="{186F1AEA-3186-7CB6-F3AF-064395591BB7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26;p48">
              <a:extLst>
                <a:ext uri="{FF2B5EF4-FFF2-40B4-BE49-F238E27FC236}">
                  <a16:creationId xmlns:a16="http://schemas.microsoft.com/office/drawing/2014/main" id="{64DDBE64-7262-9644-D265-F98820101BC8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27;p48">
              <a:extLst>
                <a:ext uri="{FF2B5EF4-FFF2-40B4-BE49-F238E27FC236}">
                  <a16:creationId xmlns:a16="http://schemas.microsoft.com/office/drawing/2014/main" id="{E4799F1F-19E0-5B30-706D-E909B504C385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28;p48">
              <a:extLst>
                <a:ext uri="{FF2B5EF4-FFF2-40B4-BE49-F238E27FC236}">
                  <a16:creationId xmlns:a16="http://schemas.microsoft.com/office/drawing/2014/main" id="{9C25C17B-8E1E-99D6-36E5-6CA812DC798F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29;p48">
              <a:extLst>
                <a:ext uri="{FF2B5EF4-FFF2-40B4-BE49-F238E27FC236}">
                  <a16:creationId xmlns:a16="http://schemas.microsoft.com/office/drawing/2014/main" id="{D36FBAE0-2676-548C-5D6D-E1F81EB46472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2380;p40">
            <a:extLst>
              <a:ext uri="{FF2B5EF4-FFF2-40B4-BE49-F238E27FC236}">
                <a16:creationId xmlns:a16="http://schemas.microsoft.com/office/drawing/2014/main" id="{5426C27F-2453-1420-EB5F-A1B73A087907}"/>
              </a:ext>
            </a:extLst>
          </p:cNvPr>
          <p:cNvSpPr txBox="1">
            <a:spLocks/>
          </p:cNvSpPr>
          <p:nvPr/>
        </p:nvSpPr>
        <p:spPr>
          <a:xfrm>
            <a:off x="1191695" y="1045916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>
                <a:solidFill>
                  <a:schemeClr val="tx1"/>
                </a:solidFill>
              </a:rPr>
              <a:t>Solution Capabilities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1C6F940-36EC-7636-5097-14CBB31C1FA8}"/>
              </a:ext>
            </a:extLst>
          </p:cNvPr>
          <p:cNvSpPr/>
          <p:nvPr/>
        </p:nvSpPr>
        <p:spPr>
          <a:xfrm>
            <a:off x="307571" y="2265674"/>
            <a:ext cx="2169622" cy="2144228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Experience of Technical Leaders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&amp; Team</a:t>
            </a:r>
            <a:endParaRPr lang="en-US" sz="1200" b="1" cap="al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B9FF8162-F258-2ECD-29D8-FBD35CE900F7}"/>
              </a:ext>
            </a:extLst>
          </p:cNvPr>
          <p:cNvSpPr/>
          <p:nvPr/>
        </p:nvSpPr>
        <p:spPr>
          <a:xfrm>
            <a:off x="3408667" y="2265674"/>
            <a:ext cx="2169622" cy="2144228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Operational Understanding</a:t>
            </a:r>
          </a:p>
          <a:p>
            <a:pPr algn="ctr"/>
            <a:r>
              <a:rPr lang="en-US" sz="12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.</a:t>
            </a:r>
            <a:endParaRPr lang="en-VN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D964AD3-F26F-6FB9-C0E3-E0ED6A5CA886}"/>
              </a:ext>
            </a:extLst>
          </p:cNvPr>
          <p:cNvSpPr/>
          <p:nvPr/>
        </p:nvSpPr>
        <p:spPr>
          <a:xfrm>
            <a:off x="6509763" y="2265674"/>
            <a:ext cx="2169622" cy="2144228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Tailored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Software Design</a:t>
            </a:r>
            <a:endParaRPr lang="en-US" sz="1200" b="1" cap="al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" name="Plus 1">
            <a:extLst>
              <a:ext uri="{FF2B5EF4-FFF2-40B4-BE49-F238E27FC236}">
                <a16:creationId xmlns:a16="http://schemas.microsoft.com/office/drawing/2014/main" id="{E765B915-87A4-B7BD-0762-ECB5410A6131}"/>
              </a:ext>
            </a:extLst>
          </p:cNvPr>
          <p:cNvSpPr/>
          <p:nvPr/>
        </p:nvSpPr>
        <p:spPr>
          <a:xfrm>
            <a:off x="2651985" y="3046843"/>
            <a:ext cx="581891" cy="581891"/>
          </a:xfrm>
          <a:prstGeom prst="mathPlus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/>
          </a:p>
        </p:txBody>
      </p:sp>
      <p:sp>
        <p:nvSpPr>
          <p:cNvPr id="3" name="Equal 2">
            <a:extLst>
              <a:ext uri="{FF2B5EF4-FFF2-40B4-BE49-F238E27FC236}">
                <a16:creationId xmlns:a16="http://schemas.microsoft.com/office/drawing/2014/main" id="{336B274F-A279-3314-715D-BED5A91AC479}"/>
              </a:ext>
            </a:extLst>
          </p:cNvPr>
          <p:cNvSpPr/>
          <p:nvPr/>
        </p:nvSpPr>
        <p:spPr>
          <a:xfrm>
            <a:off x="5753080" y="3080322"/>
            <a:ext cx="581891" cy="514933"/>
          </a:xfrm>
          <a:prstGeom prst="mathEqual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06825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>
          <a:extLst>
            <a:ext uri="{FF2B5EF4-FFF2-40B4-BE49-F238E27FC236}">
              <a16:creationId xmlns:a16="http://schemas.microsoft.com/office/drawing/2014/main" id="{FE8D62FE-28BF-3992-4422-D7A29947F71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36">
            <a:extLst>
              <a:ext uri="{FF2B5EF4-FFF2-40B4-BE49-F238E27FC236}">
                <a16:creationId xmlns:a16="http://schemas.microsoft.com/office/drawing/2014/main" id="{1820D067-2F87-90AF-B05E-748A038DC51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174" y="192103"/>
            <a:ext cx="7704000" cy="406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1.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Introduction </a:t>
            </a:r>
            <a:br>
              <a:rPr lang="en-US" sz="20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_Key Differentiators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Can Deliver</a:t>
            </a:r>
            <a:endParaRPr sz="2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 descr="A logo with blue text&#10;&#10;AI-generated content may be incorrect.">
            <a:extLst>
              <a:ext uri="{FF2B5EF4-FFF2-40B4-BE49-F238E27FC236}">
                <a16:creationId xmlns:a16="http://schemas.microsoft.com/office/drawing/2014/main" id="{36AB0E06-B96B-FF60-2B55-7A1FBB8D35A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16E60988-5898-FB54-CB4B-9A0896E5ACF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612;p48">
            <a:extLst>
              <a:ext uri="{FF2B5EF4-FFF2-40B4-BE49-F238E27FC236}">
                <a16:creationId xmlns:a16="http://schemas.microsoft.com/office/drawing/2014/main" id="{40898CB5-13BF-FF47-A256-D76EB84BBBEB}"/>
              </a:ext>
            </a:extLst>
          </p:cNvPr>
          <p:cNvSpPr/>
          <p:nvPr/>
        </p:nvSpPr>
        <p:spPr>
          <a:xfrm>
            <a:off x="307571" y="1045916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chemeClr val="lt1"/>
              </a:solidFill>
              <a:latin typeface="Skranji"/>
              <a:ea typeface="Skranji"/>
              <a:cs typeface="Skranji"/>
              <a:sym typeface="Skranji"/>
            </a:endParaRPr>
          </a:p>
        </p:txBody>
      </p:sp>
      <p:grpSp>
        <p:nvGrpSpPr>
          <p:cNvPr id="10" name="Google Shape;2624;p48">
            <a:extLst>
              <a:ext uri="{FF2B5EF4-FFF2-40B4-BE49-F238E27FC236}">
                <a16:creationId xmlns:a16="http://schemas.microsoft.com/office/drawing/2014/main" id="{3053F6C3-BEC8-7213-C52F-B1632BC8639D}"/>
              </a:ext>
            </a:extLst>
          </p:cNvPr>
          <p:cNvGrpSpPr/>
          <p:nvPr/>
        </p:nvGrpSpPr>
        <p:grpSpPr>
          <a:xfrm>
            <a:off x="537151" y="1234085"/>
            <a:ext cx="383433" cy="454414"/>
            <a:chOff x="8020159" y="1516551"/>
            <a:chExt cx="300897" cy="356627"/>
          </a:xfrm>
        </p:grpSpPr>
        <p:sp>
          <p:nvSpPr>
            <p:cNvPr id="11" name="Google Shape;2625;p48">
              <a:extLst>
                <a:ext uri="{FF2B5EF4-FFF2-40B4-BE49-F238E27FC236}">
                  <a16:creationId xmlns:a16="http://schemas.microsoft.com/office/drawing/2014/main" id="{3ED9F582-F3D5-7D7A-FF57-C33F589A62A7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26;p48">
              <a:extLst>
                <a:ext uri="{FF2B5EF4-FFF2-40B4-BE49-F238E27FC236}">
                  <a16:creationId xmlns:a16="http://schemas.microsoft.com/office/drawing/2014/main" id="{9D1876DF-C381-8616-5591-3790608323F5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27;p48">
              <a:extLst>
                <a:ext uri="{FF2B5EF4-FFF2-40B4-BE49-F238E27FC236}">
                  <a16:creationId xmlns:a16="http://schemas.microsoft.com/office/drawing/2014/main" id="{99979EE6-A8C0-8679-213C-0A310CDB489C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28;p48">
              <a:extLst>
                <a:ext uri="{FF2B5EF4-FFF2-40B4-BE49-F238E27FC236}">
                  <a16:creationId xmlns:a16="http://schemas.microsoft.com/office/drawing/2014/main" id="{1C7740D5-9077-97ED-CDAC-18AC6B0E3BC2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29;p48">
              <a:extLst>
                <a:ext uri="{FF2B5EF4-FFF2-40B4-BE49-F238E27FC236}">
                  <a16:creationId xmlns:a16="http://schemas.microsoft.com/office/drawing/2014/main" id="{229BF6E3-2E40-ED59-7B12-FAC43B49530E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2380;p40">
            <a:extLst>
              <a:ext uri="{FF2B5EF4-FFF2-40B4-BE49-F238E27FC236}">
                <a16:creationId xmlns:a16="http://schemas.microsoft.com/office/drawing/2014/main" id="{03B87504-42C3-98E0-2A61-57895F04B013}"/>
              </a:ext>
            </a:extLst>
          </p:cNvPr>
          <p:cNvSpPr txBox="1">
            <a:spLocks/>
          </p:cNvSpPr>
          <p:nvPr/>
        </p:nvSpPr>
        <p:spPr>
          <a:xfrm>
            <a:off x="1191695" y="1045916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>
                <a:solidFill>
                  <a:schemeClr val="tx1"/>
                </a:solidFill>
              </a:rPr>
              <a:t>Training </a:t>
            </a:r>
          </a:p>
          <a:p>
            <a:pPr algn="l"/>
            <a:r>
              <a:rPr lang="en-US" sz="1800" b="1" dirty="0">
                <a:solidFill>
                  <a:schemeClr val="tx1"/>
                </a:solidFill>
              </a:rPr>
              <a:t>&amp; Knowledge Sharing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A08FB24-D250-9CC1-E86C-99134241CC78}"/>
              </a:ext>
            </a:extLst>
          </p:cNvPr>
          <p:cNvSpPr/>
          <p:nvPr/>
        </p:nvSpPr>
        <p:spPr>
          <a:xfrm>
            <a:off x="307571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1. Commitment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to Training</a:t>
            </a:r>
            <a:endParaRPr lang="en-US" sz="1200" b="1" cap="al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788BDCEF-9FBC-0A89-7FAB-A586DD187BCA}"/>
              </a:ext>
            </a:extLst>
          </p:cNvPr>
          <p:cNvSpPr/>
          <p:nvPr/>
        </p:nvSpPr>
        <p:spPr>
          <a:xfrm>
            <a:off x="2469180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In-Depth Knowledge</a:t>
            </a:r>
            <a:endParaRPr lang="en-VN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6BFBAF-33E8-D9FF-9E65-90AC1494B1DF}"/>
              </a:ext>
            </a:extLst>
          </p:cNvPr>
          <p:cNvSpPr/>
          <p:nvPr/>
        </p:nvSpPr>
        <p:spPr>
          <a:xfrm>
            <a:off x="4630789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Reduced Dependence</a:t>
            </a:r>
            <a:endParaRPr lang="en-VN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B4117FA-7C45-8376-A1EA-9B7E8F2E9411}"/>
              </a:ext>
            </a:extLst>
          </p:cNvPr>
          <p:cNvSpPr/>
          <p:nvPr/>
        </p:nvSpPr>
        <p:spPr>
          <a:xfrm>
            <a:off x="6792397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4.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Proactive Mastery</a:t>
            </a:r>
            <a:endParaRPr lang="en-VN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Chevron 21">
            <a:extLst>
              <a:ext uri="{FF2B5EF4-FFF2-40B4-BE49-F238E27FC236}">
                <a16:creationId xmlns:a16="http://schemas.microsoft.com/office/drawing/2014/main" id="{717FEF69-93D5-A4CA-9FBF-90C8DB3BDD17}"/>
              </a:ext>
            </a:extLst>
          </p:cNvPr>
          <p:cNvSpPr/>
          <p:nvPr/>
        </p:nvSpPr>
        <p:spPr>
          <a:xfrm>
            <a:off x="306570" y="3882046"/>
            <a:ext cx="293810" cy="440181"/>
          </a:xfrm>
          <a:prstGeom prst="chevr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>
              <a:solidFill>
                <a:schemeClr val="tx1"/>
              </a:solidFill>
            </a:endParaRPr>
          </a:p>
        </p:txBody>
      </p:sp>
      <p:sp>
        <p:nvSpPr>
          <p:cNvPr id="23" name="Google Shape;2380;p40">
            <a:extLst>
              <a:ext uri="{FF2B5EF4-FFF2-40B4-BE49-F238E27FC236}">
                <a16:creationId xmlns:a16="http://schemas.microsoft.com/office/drawing/2014/main" id="{4E278C7E-DF35-B434-E58A-A9350BE7B7C8}"/>
              </a:ext>
            </a:extLst>
          </p:cNvPr>
          <p:cNvSpPr txBox="1">
            <a:spLocks/>
          </p:cNvSpPr>
          <p:nvPr/>
        </p:nvSpPr>
        <p:spPr>
          <a:xfrm>
            <a:off x="672330" y="3811586"/>
            <a:ext cx="8007056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Aura delivers knowledge and self-reliance, enabling businesses to grow sustainably without relying on external support.</a:t>
            </a:r>
          </a:p>
        </p:txBody>
      </p:sp>
    </p:spTree>
    <p:extLst>
      <p:ext uri="{BB962C8B-B14F-4D97-AF65-F5344CB8AC3E}">
        <p14:creationId xmlns:p14="http://schemas.microsoft.com/office/powerpoint/2010/main" val="37162991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8">
          <a:extLst>
            <a:ext uri="{FF2B5EF4-FFF2-40B4-BE49-F238E27FC236}">
              <a16:creationId xmlns:a16="http://schemas.microsoft.com/office/drawing/2014/main" id="{2FD32E37-4636-444C-9C0A-DE208FE6E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9" name="Google Shape;2329;p36">
            <a:extLst>
              <a:ext uri="{FF2B5EF4-FFF2-40B4-BE49-F238E27FC236}">
                <a16:creationId xmlns:a16="http://schemas.microsoft.com/office/drawing/2014/main" id="{8241F88A-CAB6-C6AC-FF09-C1522AE32C5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46174" y="192103"/>
            <a:ext cx="7704000" cy="40641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 algn="l"/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1.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Introduction </a:t>
            </a:r>
            <a:br>
              <a:rPr lang="en-US" sz="2000" b="1" dirty="0">
                <a:solidFill>
                  <a:schemeClr val="bg2">
                    <a:lumMod val="50000"/>
                  </a:schemeClr>
                </a:solidFill>
              </a:rPr>
            </a:b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_Key Differentiators Aura </a:t>
            </a:r>
            <a:r>
              <a:rPr lang="en-US" sz="2000" b="1" dirty="0" err="1">
                <a:solidFill>
                  <a:schemeClr val="bg2">
                    <a:lumMod val="50000"/>
                  </a:schemeClr>
                </a:solidFill>
              </a:rPr>
              <a:t>Orientalis</a:t>
            </a:r>
            <a:r>
              <a:rPr lang="en-US" sz="2000" b="1" dirty="0">
                <a:solidFill>
                  <a:schemeClr val="bg2">
                    <a:lumMod val="50000"/>
                  </a:schemeClr>
                </a:solidFill>
              </a:rPr>
              <a:t> Can Deliver</a:t>
            </a:r>
            <a:endParaRPr sz="2000" b="1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6" name="Picture 5" descr="A logo with blue text&#10;&#10;AI-generated content may be incorrect.">
            <a:extLst>
              <a:ext uri="{FF2B5EF4-FFF2-40B4-BE49-F238E27FC236}">
                <a16:creationId xmlns:a16="http://schemas.microsoft.com/office/drawing/2014/main" id="{997A6FA6-82AA-9123-9AB1-7DBDEC77CCE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6801" b="6838"/>
          <a:stretch>
            <a:fillRect/>
          </a:stretch>
        </p:blipFill>
        <p:spPr>
          <a:xfrm>
            <a:off x="7090531" y="4863969"/>
            <a:ext cx="1055959" cy="176400"/>
          </a:xfrm>
          <a:prstGeom prst="rect">
            <a:avLst/>
          </a:prstGeom>
        </p:spPr>
      </p:pic>
      <p:pic>
        <p:nvPicPr>
          <p:cNvPr id="7" name="Picture 2">
            <a:extLst>
              <a:ext uri="{FF2B5EF4-FFF2-40B4-BE49-F238E27FC236}">
                <a16:creationId xmlns:a16="http://schemas.microsoft.com/office/drawing/2014/main" id="{6539579D-080E-BF13-E29D-105DFF99B3A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6490" y="4862552"/>
            <a:ext cx="532896" cy="1778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Google Shape;2612;p48">
            <a:extLst>
              <a:ext uri="{FF2B5EF4-FFF2-40B4-BE49-F238E27FC236}">
                <a16:creationId xmlns:a16="http://schemas.microsoft.com/office/drawing/2014/main" id="{177E2757-C4AE-25AD-9BCC-F934892610F1}"/>
              </a:ext>
            </a:extLst>
          </p:cNvPr>
          <p:cNvSpPr/>
          <p:nvPr/>
        </p:nvSpPr>
        <p:spPr>
          <a:xfrm>
            <a:off x="307571" y="1045916"/>
            <a:ext cx="842700" cy="842700"/>
          </a:xfrm>
          <a:prstGeom prst="snip2DiagRect">
            <a:avLst>
              <a:gd name="adj1" fmla="val 0"/>
              <a:gd name="adj2" fmla="val 16667"/>
            </a:avLst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2600">
              <a:solidFill>
                <a:schemeClr val="lt1"/>
              </a:solidFill>
              <a:latin typeface="Skranji"/>
              <a:ea typeface="Skranji"/>
              <a:cs typeface="Skranji"/>
              <a:sym typeface="Skranji"/>
            </a:endParaRPr>
          </a:p>
        </p:txBody>
      </p:sp>
      <p:grpSp>
        <p:nvGrpSpPr>
          <p:cNvPr id="10" name="Google Shape;2624;p48">
            <a:extLst>
              <a:ext uri="{FF2B5EF4-FFF2-40B4-BE49-F238E27FC236}">
                <a16:creationId xmlns:a16="http://schemas.microsoft.com/office/drawing/2014/main" id="{9B41C293-2BDE-331B-EDD4-D546D9368ACA}"/>
              </a:ext>
            </a:extLst>
          </p:cNvPr>
          <p:cNvGrpSpPr/>
          <p:nvPr/>
        </p:nvGrpSpPr>
        <p:grpSpPr>
          <a:xfrm>
            <a:off x="537151" y="1234085"/>
            <a:ext cx="383433" cy="454414"/>
            <a:chOff x="8020159" y="1516551"/>
            <a:chExt cx="300897" cy="356627"/>
          </a:xfrm>
        </p:grpSpPr>
        <p:sp>
          <p:nvSpPr>
            <p:cNvPr id="11" name="Google Shape;2625;p48">
              <a:extLst>
                <a:ext uri="{FF2B5EF4-FFF2-40B4-BE49-F238E27FC236}">
                  <a16:creationId xmlns:a16="http://schemas.microsoft.com/office/drawing/2014/main" id="{B5486A1A-D2B6-76EA-4BE8-E261520303BD}"/>
                </a:ext>
              </a:extLst>
            </p:cNvPr>
            <p:cNvSpPr/>
            <p:nvPr/>
          </p:nvSpPr>
          <p:spPr>
            <a:xfrm>
              <a:off x="8126240" y="1669482"/>
              <a:ext cx="88703" cy="30523"/>
            </a:xfrm>
            <a:custGeom>
              <a:avLst/>
              <a:gdLst/>
              <a:ahLst/>
              <a:cxnLst/>
              <a:rect l="l" t="t" r="r" b="b"/>
              <a:pathLst>
                <a:path w="2787" h="959" extrusionOk="0">
                  <a:moveTo>
                    <a:pt x="1144" y="1"/>
                  </a:moveTo>
                  <a:cubicBezTo>
                    <a:pt x="800" y="1"/>
                    <a:pt x="487" y="41"/>
                    <a:pt x="287" y="77"/>
                  </a:cubicBezTo>
                  <a:cubicBezTo>
                    <a:pt x="120" y="101"/>
                    <a:pt x="1" y="244"/>
                    <a:pt x="1" y="411"/>
                  </a:cubicBezTo>
                  <a:lnTo>
                    <a:pt x="1" y="792"/>
                  </a:lnTo>
                  <a:cubicBezTo>
                    <a:pt x="1" y="875"/>
                    <a:pt x="72" y="958"/>
                    <a:pt x="167" y="958"/>
                  </a:cubicBezTo>
                  <a:cubicBezTo>
                    <a:pt x="251" y="958"/>
                    <a:pt x="322" y="875"/>
                    <a:pt x="322" y="792"/>
                  </a:cubicBezTo>
                  <a:lnTo>
                    <a:pt x="322" y="411"/>
                  </a:lnTo>
                  <a:cubicBezTo>
                    <a:pt x="322" y="411"/>
                    <a:pt x="322" y="399"/>
                    <a:pt x="346" y="399"/>
                  </a:cubicBezTo>
                  <a:cubicBezTo>
                    <a:pt x="510" y="379"/>
                    <a:pt x="814" y="344"/>
                    <a:pt x="1164" y="344"/>
                  </a:cubicBezTo>
                  <a:cubicBezTo>
                    <a:pt x="1246" y="344"/>
                    <a:pt x="1331" y="346"/>
                    <a:pt x="1418" y="351"/>
                  </a:cubicBezTo>
                  <a:cubicBezTo>
                    <a:pt x="1918" y="387"/>
                    <a:pt x="2287" y="518"/>
                    <a:pt x="2513" y="744"/>
                  </a:cubicBezTo>
                  <a:cubicBezTo>
                    <a:pt x="2543" y="774"/>
                    <a:pt x="2584" y="789"/>
                    <a:pt x="2628" y="789"/>
                  </a:cubicBezTo>
                  <a:cubicBezTo>
                    <a:pt x="2671" y="789"/>
                    <a:pt x="2715" y="774"/>
                    <a:pt x="2751" y="744"/>
                  </a:cubicBezTo>
                  <a:cubicBezTo>
                    <a:pt x="2787" y="672"/>
                    <a:pt x="2787" y="565"/>
                    <a:pt x="2727" y="494"/>
                  </a:cubicBezTo>
                  <a:cubicBezTo>
                    <a:pt x="2338" y="104"/>
                    <a:pt x="1699" y="1"/>
                    <a:pt x="114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626;p48">
              <a:extLst>
                <a:ext uri="{FF2B5EF4-FFF2-40B4-BE49-F238E27FC236}">
                  <a16:creationId xmlns:a16="http://schemas.microsoft.com/office/drawing/2014/main" id="{6BDBFEEB-2645-2C95-F392-03A7B915AC97}"/>
                </a:ext>
              </a:extLst>
            </p:cNvPr>
            <p:cNvSpPr/>
            <p:nvPr/>
          </p:nvSpPr>
          <p:spPr>
            <a:xfrm>
              <a:off x="8069778" y="1621518"/>
              <a:ext cx="200513" cy="251278"/>
            </a:xfrm>
            <a:custGeom>
              <a:avLst/>
              <a:gdLst/>
              <a:ahLst/>
              <a:cxnLst/>
              <a:rect l="l" t="t" r="r" b="b"/>
              <a:pathLst>
                <a:path w="6300" h="7895" extrusionOk="0">
                  <a:moveTo>
                    <a:pt x="4918" y="358"/>
                  </a:moveTo>
                  <a:lnTo>
                    <a:pt x="4918" y="1953"/>
                  </a:lnTo>
                  <a:cubicBezTo>
                    <a:pt x="4918" y="2191"/>
                    <a:pt x="4859" y="2429"/>
                    <a:pt x="4751" y="2644"/>
                  </a:cubicBezTo>
                  <a:cubicBezTo>
                    <a:pt x="4739" y="2656"/>
                    <a:pt x="4739" y="2680"/>
                    <a:pt x="4739" y="2715"/>
                  </a:cubicBezTo>
                  <a:lnTo>
                    <a:pt x="4739" y="3180"/>
                  </a:lnTo>
                  <a:cubicBezTo>
                    <a:pt x="4739" y="3620"/>
                    <a:pt x="4561" y="4037"/>
                    <a:pt x="4227" y="4334"/>
                  </a:cubicBezTo>
                  <a:cubicBezTo>
                    <a:pt x="3935" y="4605"/>
                    <a:pt x="3563" y="4768"/>
                    <a:pt x="3158" y="4768"/>
                  </a:cubicBezTo>
                  <a:cubicBezTo>
                    <a:pt x="3118" y="4768"/>
                    <a:pt x="3077" y="4766"/>
                    <a:pt x="3037" y="4763"/>
                  </a:cubicBezTo>
                  <a:cubicBezTo>
                    <a:pt x="2227" y="4704"/>
                    <a:pt x="1572" y="3977"/>
                    <a:pt x="1572" y="3108"/>
                  </a:cubicBezTo>
                  <a:lnTo>
                    <a:pt x="1572" y="2715"/>
                  </a:lnTo>
                  <a:cubicBezTo>
                    <a:pt x="1572" y="2680"/>
                    <a:pt x="1572" y="2668"/>
                    <a:pt x="1549" y="2644"/>
                  </a:cubicBezTo>
                  <a:cubicBezTo>
                    <a:pt x="1453" y="2418"/>
                    <a:pt x="1394" y="2191"/>
                    <a:pt x="1394" y="1953"/>
                  </a:cubicBezTo>
                  <a:lnTo>
                    <a:pt x="1394" y="1596"/>
                  </a:lnTo>
                  <a:cubicBezTo>
                    <a:pt x="1394" y="905"/>
                    <a:pt x="1941" y="358"/>
                    <a:pt x="2620" y="358"/>
                  </a:cubicBezTo>
                  <a:close/>
                  <a:moveTo>
                    <a:pt x="4049" y="4858"/>
                  </a:moveTo>
                  <a:lnTo>
                    <a:pt x="4049" y="5156"/>
                  </a:lnTo>
                  <a:lnTo>
                    <a:pt x="3156" y="5775"/>
                  </a:lnTo>
                  <a:lnTo>
                    <a:pt x="2263" y="5168"/>
                  </a:lnTo>
                  <a:lnTo>
                    <a:pt x="2263" y="4858"/>
                  </a:lnTo>
                  <a:cubicBezTo>
                    <a:pt x="2489" y="4977"/>
                    <a:pt x="2763" y="5061"/>
                    <a:pt x="3025" y="5073"/>
                  </a:cubicBezTo>
                  <a:lnTo>
                    <a:pt x="3156" y="5073"/>
                  </a:lnTo>
                  <a:cubicBezTo>
                    <a:pt x="3477" y="5073"/>
                    <a:pt x="3775" y="5001"/>
                    <a:pt x="4049" y="4858"/>
                  </a:cubicBezTo>
                  <a:close/>
                  <a:moveTo>
                    <a:pt x="2132" y="5477"/>
                  </a:moveTo>
                  <a:lnTo>
                    <a:pt x="2906" y="6013"/>
                  </a:lnTo>
                  <a:lnTo>
                    <a:pt x="2489" y="6418"/>
                  </a:lnTo>
                  <a:lnTo>
                    <a:pt x="2477" y="6418"/>
                  </a:lnTo>
                  <a:lnTo>
                    <a:pt x="1965" y="5656"/>
                  </a:lnTo>
                  <a:lnTo>
                    <a:pt x="2132" y="5477"/>
                  </a:lnTo>
                  <a:close/>
                  <a:moveTo>
                    <a:pt x="4168" y="5466"/>
                  </a:moveTo>
                  <a:lnTo>
                    <a:pt x="4335" y="5644"/>
                  </a:lnTo>
                  <a:lnTo>
                    <a:pt x="3835" y="6418"/>
                  </a:lnTo>
                  <a:lnTo>
                    <a:pt x="3811" y="6418"/>
                  </a:lnTo>
                  <a:lnTo>
                    <a:pt x="3394" y="6001"/>
                  </a:lnTo>
                  <a:lnTo>
                    <a:pt x="4168" y="5466"/>
                  </a:lnTo>
                  <a:close/>
                  <a:moveTo>
                    <a:pt x="2620" y="1"/>
                  </a:moveTo>
                  <a:cubicBezTo>
                    <a:pt x="1763" y="1"/>
                    <a:pt x="1060" y="703"/>
                    <a:pt x="1060" y="1572"/>
                  </a:cubicBezTo>
                  <a:lnTo>
                    <a:pt x="1060" y="1918"/>
                  </a:lnTo>
                  <a:cubicBezTo>
                    <a:pt x="1060" y="2203"/>
                    <a:pt x="1120" y="2477"/>
                    <a:pt x="1239" y="2727"/>
                  </a:cubicBezTo>
                  <a:lnTo>
                    <a:pt x="1239" y="3096"/>
                  </a:lnTo>
                  <a:cubicBezTo>
                    <a:pt x="1239" y="3703"/>
                    <a:pt x="1513" y="4263"/>
                    <a:pt x="1941" y="4632"/>
                  </a:cubicBezTo>
                  <a:lnTo>
                    <a:pt x="1941" y="5180"/>
                  </a:lnTo>
                  <a:lnTo>
                    <a:pt x="1632" y="5513"/>
                  </a:lnTo>
                  <a:cubicBezTo>
                    <a:pt x="1596" y="5537"/>
                    <a:pt x="1584" y="5585"/>
                    <a:pt x="1584" y="5632"/>
                  </a:cubicBezTo>
                  <a:lnTo>
                    <a:pt x="572" y="6001"/>
                  </a:lnTo>
                  <a:cubicBezTo>
                    <a:pt x="227" y="6120"/>
                    <a:pt x="1" y="6442"/>
                    <a:pt x="1" y="6823"/>
                  </a:cubicBezTo>
                  <a:lnTo>
                    <a:pt x="1" y="7728"/>
                  </a:lnTo>
                  <a:cubicBezTo>
                    <a:pt x="1" y="7823"/>
                    <a:pt x="84" y="7894"/>
                    <a:pt x="167" y="7894"/>
                  </a:cubicBezTo>
                  <a:cubicBezTo>
                    <a:pt x="263" y="7894"/>
                    <a:pt x="334" y="7823"/>
                    <a:pt x="334" y="7728"/>
                  </a:cubicBezTo>
                  <a:lnTo>
                    <a:pt x="334" y="6823"/>
                  </a:lnTo>
                  <a:cubicBezTo>
                    <a:pt x="334" y="6597"/>
                    <a:pt x="477" y="6382"/>
                    <a:pt x="691" y="6311"/>
                  </a:cubicBezTo>
                  <a:lnTo>
                    <a:pt x="1751" y="5930"/>
                  </a:lnTo>
                  <a:lnTo>
                    <a:pt x="2192" y="6597"/>
                  </a:lnTo>
                  <a:cubicBezTo>
                    <a:pt x="2251" y="6680"/>
                    <a:pt x="2346" y="6728"/>
                    <a:pt x="2442" y="6740"/>
                  </a:cubicBezTo>
                  <a:lnTo>
                    <a:pt x="2477" y="6740"/>
                  </a:lnTo>
                  <a:cubicBezTo>
                    <a:pt x="2561" y="6740"/>
                    <a:pt x="2656" y="6716"/>
                    <a:pt x="2715" y="6644"/>
                  </a:cubicBezTo>
                  <a:lnTo>
                    <a:pt x="2977" y="6370"/>
                  </a:lnTo>
                  <a:lnTo>
                    <a:pt x="2977" y="7728"/>
                  </a:lnTo>
                  <a:cubicBezTo>
                    <a:pt x="2977" y="7823"/>
                    <a:pt x="3061" y="7894"/>
                    <a:pt x="3144" y="7894"/>
                  </a:cubicBezTo>
                  <a:cubicBezTo>
                    <a:pt x="3239" y="7894"/>
                    <a:pt x="3311" y="7823"/>
                    <a:pt x="3311" y="7728"/>
                  </a:cubicBezTo>
                  <a:lnTo>
                    <a:pt x="3311" y="6370"/>
                  </a:lnTo>
                  <a:lnTo>
                    <a:pt x="3573" y="6644"/>
                  </a:lnTo>
                  <a:cubicBezTo>
                    <a:pt x="3632" y="6704"/>
                    <a:pt x="3727" y="6740"/>
                    <a:pt x="3811" y="6740"/>
                  </a:cubicBezTo>
                  <a:lnTo>
                    <a:pt x="3846" y="6740"/>
                  </a:lnTo>
                  <a:cubicBezTo>
                    <a:pt x="3954" y="6728"/>
                    <a:pt x="4037" y="6680"/>
                    <a:pt x="4097" y="6597"/>
                  </a:cubicBezTo>
                  <a:lnTo>
                    <a:pt x="4549" y="5930"/>
                  </a:lnTo>
                  <a:lnTo>
                    <a:pt x="5597" y="6311"/>
                  </a:lnTo>
                  <a:cubicBezTo>
                    <a:pt x="5811" y="6382"/>
                    <a:pt x="5954" y="6597"/>
                    <a:pt x="5954" y="6823"/>
                  </a:cubicBezTo>
                  <a:lnTo>
                    <a:pt x="5954" y="7728"/>
                  </a:lnTo>
                  <a:cubicBezTo>
                    <a:pt x="5954" y="7823"/>
                    <a:pt x="6037" y="7894"/>
                    <a:pt x="6121" y="7894"/>
                  </a:cubicBezTo>
                  <a:cubicBezTo>
                    <a:pt x="6204" y="7894"/>
                    <a:pt x="6287" y="7823"/>
                    <a:pt x="6287" y="7728"/>
                  </a:cubicBezTo>
                  <a:lnTo>
                    <a:pt x="6287" y="6823"/>
                  </a:lnTo>
                  <a:cubicBezTo>
                    <a:pt x="6299" y="6466"/>
                    <a:pt x="6073" y="6132"/>
                    <a:pt x="5740" y="6001"/>
                  </a:cubicBezTo>
                  <a:lnTo>
                    <a:pt x="4728" y="5632"/>
                  </a:lnTo>
                  <a:cubicBezTo>
                    <a:pt x="4728" y="5585"/>
                    <a:pt x="4704" y="5537"/>
                    <a:pt x="4680" y="5513"/>
                  </a:cubicBezTo>
                  <a:lnTo>
                    <a:pt x="4370" y="5180"/>
                  </a:lnTo>
                  <a:lnTo>
                    <a:pt x="4370" y="4644"/>
                  </a:lnTo>
                  <a:lnTo>
                    <a:pt x="4454" y="4561"/>
                  </a:lnTo>
                  <a:cubicBezTo>
                    <a:pt x="4847" y="4204"/>
                    <a:pt x="5061" y="3680"/>
                    <a:pt x="5061" y="3156"/>
                  </a:cubicBezTo>
                  <a:lnTo>
                    <a:pt x="5061" y="2727"/>
                  </a:lnTo>
                  <a:cubicBezTo>
                    <a:pt x="5180" y="2477"/>
                    <a:pt x="5240" y="2203"/>
                    <a:pt x="5240" y="1929"/>
                  </a:cubicBezTo>
                  <a:lnTo>
                    <a:pt x="5240" y="167"/>
                  </a:lnTo>
                  <a:cubicBezTo>
                    <a:pt x="5240" y="84"/>
                    <a:pt x="5168" y="1"/>
                    <a:pt x="508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627;p48">
              <a:extLst>
                <a:ext uri="{FF2B5EF4-FFF2-40B4-BE49-F238E27FC236}">
                  <a16:creationId xmlns:a16="http://schemas.microsoft.com/office/drawing/2014/main" id="{63CFA167-ECAE-6E92-D553-96A81809D464}"/>
                </a:ext>
              </a:extLst>
            </p:cNvPr>
            <p:cNvSpPr/>
            <p:nvPr/>
          </p:nvSpPr>
          <p:spPr>
            <a:xfrm>
              <a:off x="8103515" y="1851535"/>
              <a:ext cx="10630" cy="21643"/>
            </a:xfrm>
            <a:custGeom>
              <a:avLst/>
              <a:gdLst/>
              <a:ahLst/>
              <a:cxnLst/>
              <a:rect l="l" t="t" r="r" b="b"/>
              <a:pathLst>
                <a:path w="334" h="680" extrusionOk="0">
                  <a:moveTo>
                    <a:pt x="167" y="1"/>
                  </a:moveTo>
                  <a:cubicBezTo>
                    <a:pt x="72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2" y="679"/>
                    <a:pt x="167" y="679"/>
                  </a:cubicBezTo>
                  <a:cubicBezTo>
                    <a:pt x="250" y="679"/>
                    <a:pt x="334" y="608"/>
                    <a:pt x="334" y="513"/>
                  </a:cubicBezTo>
                  <a:lnTo>
                    <a:pt x="334" y="155"/>
                  </a:lnTo>
                  <a:cubicBezTo>
                    <a:pt x="334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628;p48">
              <a:extLst>
                <a:ext uri="{FF2B5EF4-FFF2-40B4-BE49-F238E27FC236}">
                  <a16:creationId xmlns:a16="http://schemas.microsoft.com/office/drawing/2014/main" id="{4ABC8F54-BEF2-3A23-29DF-6D04C58C9451}"/>
                </a:ext>
              </a:extLst>
            </p:cNvPr>
            <p:cNvSpPr/>
            <p:nvPr/>
          </p:nvSpPr>
          <p:spPr>
            <a:xfrm>
              <a:off x="8226306" y="1851535"/>
              <a:ext cx="10248" cy="21643"/>
            </a:xfrm>
            <a:custGeom>
              <a:avLst/>
              <a:gdLst/>
              <a:ahLst/>
              <a:cxnLst/>
              <a:rect l="l" t="t" r="r" b="b"/>
              <a:pathLst>
                <a:path w="322" h="680" extrusionOk="0">
                  <a:moveTo>
                    <a:pt x="167" y="1"/>
                  </a:moveTo>
                  <a:cubicBezTo>
                    <a:pt x="71" y="1"/>
                    <a:pt x="0" y="72"/>
                    <a:pt x="0" y="155"/>
                  </a:cubicBezTo>
                  <a:lnTo>
                    <a:pt x="0" y="513"/>
                  </a:lnTo>
                  <a:cubicBezTo>
                    <a:pt x="0" y="608"/>
                    <a:pt x="71" y="679"/>
                    <a:pt x="167" y="679"/>
                  </a:cubicBezTo>
                  <a:cubicBezTo>
                    <a:pt x="250" y="679"/>
                    <a:pt x="322" y="608"/>
                    <a:pt x="322" y="513"/>
                  </a:cubicBezTo>
                  <a:lnTo>
                    <a:pt x="322" y="155"/>
                  </a:lnTo>
                  <a:cubicBezTo>
                    <a:pt x="322" y="72"/>
                    <a:pt x="250" y="1"/>
                    <a:pt x="16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629;p48">
              <a:extLst>
                <a:ext uri="{FF2B5EF4-FFF2-40B4-BE49-F238E27FC236}">
                  <a16:creationId xmlns:a16="http://schemas.microsoft.com/office/drawing/2014/main" id="{AAA3E6B7-3582-C913-B2D3-988662322908}"/>
                </a:ext>
              </a:extLst>
            </p:cNvPr>
            <p:cNvSpPr/>
            <p:nvPr/>
          </p:nvSpPr>
          <p:spPr>
            <a:xfrm>
              <a:off x="8020159" y="1516551"/>
              <a:ext cx="300897" cy="284251"/>
            </a:xfrm>
            <a:custGeom>
              <a:avLst/>
              <a:gdLst/>
              <a:ahLst/>
              <a:cxnLst/>
              <a:rect l="l" t="t" r="r" b="b"/>
              <a:pathLst>
                <a:path w="9454" h="8931" extrusionOk="0">
                  <a:moveTo>
                    <a:pt x="6263" y="596"/>
                  </a:moveTo>
                  <a:lnTo>
                    <a:pt x="6263" y="596"/>
                  </a:lnTo>
                  <a:cubicBezTo>
                    <a:pt x="7060" y="894"/>
                    <a:pt x="7739" y="1406"/>
                    <a:pt x="8227" y="2084"/>
                  </a:cubicBezTo>
                  <a:lnTo>
                    <a:pt x="7322" y="2084"/>
                  </a:lnTo>
                  <a:cubicBezTo>
                    <a:pt x="7215" y="1846"/>
                    <a:pt x="7096" y="1620"/>
                    <a:pt x="6953" y="1394"/>
                  </a:cubicBezTo>
                  <a:cubicBezTo>
                    <a:pt x="6739" y="1084"/>
                    <a:pt x="6525" y="822"/>
                    <a:pt x="6263" y="596"/>
                  </a:cubicBezTo>
                  <a:close/>
                  <a:moveTo>
                    <a:pt x="3143" y="608"/>
                  </a:moveTo>
                  <a:cubicBezTo>
                    <a:pt x="2893" y="822"/>
                    <a:pt x="2667" y="1084"/>
                    <a:pt x="2453" y="1406"/>
                  </a:cubicBezTo>
                  <a:cubicBezTo>
                    <a:pt x="2322" y="1620"/>
                    <a:pt x="2203" y="1846"/>
                    <a:pt x="2084" y="2096"/>
                  </a:cubicBezTo>
                  <a:lnTo>
                    <a:pt x="1179" y="2096"/>
                  </a:lnTo>
                  <a:cubicBezTo>
                    <a:pt x="1667" y="1429"/>
                    <a:pt x="2357" y="905"/>
                    <a:pt x="3143" y="608"/>
                  </a:cubicBezTo>
                  <a:close/>
                  <a:moveTo>
                    <a:pt x="4560" y="322"/>
                  </a:moveTo>
                  <a:lnTo>
                    <a:pt x="4560" y="2096"/>
                  </a:lnTo>
                  <a:lnTo>
                    <a:pt x="2453" y="2096"/>
                  </a:lnTo>
                  <a:cubicBezTo>
                    <a:pt x="2929" y="1084"/>
                    <a:pt x="3691" y="393"/>
                    <a:pt x="4560" y="322"/>
                  </a:cubicBezTo>
                  <a:close/>
                  <a:moveTo>
                    <a:pt x="4882" y="322"/>
                  </a:moveTo>
                  <a:cubicBezTo>
                    <a:pt x="5751" y="393"/>
                    <a:pt x="6489" y="1084"/>
                    <a:pt x="6977" y="2096"/>
                  </a:cubicBezTo>
                  <a:lnTo>
                    <a:pt x="4882" y="2096"/>
                  </a:lnTo>
                  <a:lnTo>
                    <a:pt x="4882" y="322"/>
                  </a:lnTo>
                  <a:close/>
                  <a:moveTo>
                    <a:pt x="1953" y="2418"/>
                  </a:moveTo>
                  <a:cubicBezTo>
                    <a:pt x="1715" y="3084"/>
                    <a:pt x="1584" y="3799"/>
                    <a:pt x="1560" y="4549"/>
                  </a:cubicBezTo>
                  <a:lnTo>
                    <a:pt x="310" y="4549"/>
                  </a:lnTo>
                  <a:cubicBezTo>
                    <a:pt x="345" y="3775"/>
                    <a:pt x="572" y="3049"/>
                    <a:pt x="953" y="2418"/>
                  </a:cubicBezTo>
                  <a:close/>
                  <a:moveTo>
                    <a:pt x="8465" y="2429"/>
                  </a:moveTo>
                  <a:cubicBezTo>
                    <a:pt x="8858" y="3049"/>
                    <a:pt x="9085" y="3775"/>
                    <a:pt x="9108" y="4549"/>
                  </a:cubicBezTo>
                  <a:lnTo>
                    <a:pt x="7858" y="4549"/>
                  </a:lnTo>
                  <a:cubicBezTo>
                    <a:pt x="7846" y="3799"/>
                    <a:pt x="7715" y="3084"/>
                    <a:pt x="7477" y="2429"/>
                  </a:cubicBezTo>
                  <a:close/>
                  <a:moveTo>
                    <a:pt x="1560" y="4882"/>
                  </a:moveTo>
                  <a:cubicBezTo>
                    <a:pt x="1584" y="5585"/>
                    <a:pt x="1703" y="6251"/>
                    <a:pt x="1905" y="6870"/>
                  </a:cubicBezTo>
                  <a:lnTo>
                    <a:pt x="1953" y="7001"/>
                  </a:lnTo>
                  <a:lnTo>
                    <a:pt x="953" y="7001"/>
                  </a:lnTo>
                  <a:cubicBezTo>
                    <a:pt x="572" y="6382"/>
                    <a:pt x="345" y="5656"/>
                    <a:pt x="310" y="4882"/>
                  </a:cubicBezTo>
                  <a:close/>
                  <a:moveTo>
                    <a:pt x="9096" y="4894"/>
                  </a:moveTo>
                  <a:cubicBezTo>
                    <a:pt x="9085" y="5608"/>
                    <a:pt x="8870" y="6323"/>
                    <a:pt x="8501" y="6954"/>
                  </a:cubicBezTo>
                  <a:cubicBezTo>
                    <a:pt x="8489" y="6966"/>
                    <a:pt x="8465" y="6990"/>
                    <a:pt x="8453" y="7001"/>
                  </a:cubicBezTo>
                  <a:lnTo>
                    <a:pt x="7453" y="7001"/>
                  </a:lnTo>
                  <a:lnTo>
                    <a:pt x="7501" y="6870"/>
                  </a:lnTo>
                  <a:cubicBezTo>
                    <a:pt x="7715" y="6251"/>
                    <a:pt x="7834" y="5585"/>
                    <a:pt x="7846" y="4894"/>
                  </a:cubicBezTo>
                  <a:close/>
                  <a:moveTo>
                    <a:pt x="4715" y="1"/>
                  </a:moveTo>
                  <a:cubicBezTo>
                    <a:pt x="3465" y="1"/>
                    <a:pt x="2262" y="489"/>
                    <a:pt x="1381" y="1382"/>
                  </a:cubicBezTo>
                  <a:cubicBezTo>
                    <a:pt x="488" y="2275"/>
                    <a:pt x="0" y="3465"/>
                    <a:pt x="0" y="4715"/>
                  </a:cubicBezTo>
                  <a:cubicBezTo>
                    <a:pt x="0" y="6489"/>
                    <a:pt x="976" y="8097"/>
                    <a:pt x="2548" y="8918"/>
                  </a:cubicBezTo>
                  <a:cubicBezTo>
                    <a:pt x="2572" y="8930"/>
                    <a:pt x="2584" y="8930"/>
                    <a:pt x="2619" y="8930"/>
                  </a:cubicBezTo>
                  <a:cubicBezTo>
                    <a:pt x="2679" y="8930"/>
                    <a:pt x="2738" y="8895"/>
                    <a:pt x="2762" y="8835"/>
                  </a:cubicBezTo>
                  <a:cubicBezTo>
                    <a:pt x="2810" y="8764"/>
                    <a:pt x="2786" y="8656"/>
                    <a:pt x="2691" y="8621"/>
                  </a:cubicBezTo>
                  <a:cubicBezTo>
                    <a:pt x="2084" y="8299"/>
                    <a:pt x="1572" y="7859"/>
                    <a:pt x="1191" y="7335"/>
                  </a:cubicBezTo>
                  <a:lnTo>
                    <a:pt x="2096" y="7335"/>
                  </a:lnTo>
                  <a:cubicBezTo>
                    <a:pt x="2286" y="7775"/>
                    <a:pt x="2548" y="8180"/>
                    <a:pt x="2846" y="8514"/>
                  </a:cubicBezTo>
                  <a:cubicBezTo>
                    <a:pt x="2877" y="8551"/>
                    <a:pt x="2918" y="8569"/>
                    <a:pt x="2961" y="8569"/>
                  </a:cubicBezTo>
                  <a:cubicBezTo>
                    <a:pt x="3002" y="8569"/>
                    <a:pt x="3044" y="8554"/>
                    <a:pt x="3084" y="8525"/>
                  </a:cubicBezTo>
                  <a:cubicBezTo>
                    <a:pt x="3155" y="8466"/>
                    <a:pt x="3155" y="8359"/>
                    <a:pt x="3096" y="8287"/>
                  </a:cubicBezTo>
                  <a:cubicBezTo>
                    <a:pt x="2858" y="8013"/>
                    <a:pt x="2643" y="7692"/>
                    <a:pt x="2465" y="7335"/>
                  </a:cubicBezTo>
                  <a:cubicBezTo>
                    <a:pt x="2548" y="7323"/>
                    <a:pt x="2619" y="7263"/>
                    <a:pt x="2619" y="7168"/>
                  </a:cubicBezTo>
                  <a:cubicBezTo>
                    <a:pt x="2619" y="7085"/>
                    <a:pt x="2548" y="7001"/>
                    <a:pt x="2453" y="7001"/>
                  </a:cubicBezTo>
                  <a:lnTo>
                    <a:pt x="2334" y="7001"/>
                  </a:lnTo>
                  <a:cubicBezTo>
                    <a:pt x="2084" y="6370"/>
                    <a:pt x="1929" y="5632"/>
                    <a:pt x="1917" y="4882"/>
                  </a:cubicBezTo>
                  <a:lnTo>
                    <a:pt x="2096" y="4882"/>
                  </a:lnTo>
                  <a:cubicBezTo>
                    <a:pt x="2191" y="4882"/>
                    <a:pt x="2262" y="4799"/>
                    <a:pt x="2262" y="4715"/>
                  </a:cubicBezTo>
                  <a:cubicBezTo>
                    <a:pt x="2262" y="4620"/>
                    <a:pt x="2191" y="4549"/>
                    <a:pt x="2096" y="4549"/>
                  </a:cubicBezTo>
                  <a:lnTo>
                    <a:pt x="1917" y="4549"/>
                  </a:lnTo>
                  <a:cubicBezTo>
                    <a:pt x="1929" y="3775"/>
                    <a:pt x="2084" y="3049"/>
                    <a:pt x="2334" y="2418"/>
                  </a:cubicBezTo>
                  <a:lnTo>
                    <a:pt x="4572" y="2418"/>
                  </a:lnTo>
                  <a:lnTo>
                    <a:pt x="4572" y="2775"/>
                  </a:lnTo>
                  <a:cubicBezTo>
                    <a:pt x="4572" y="2870"/>
                    <a:pt x="4643" y="2941"/>
                    <a:pt x="4727" y="2941"/>
                  </a:cubicBezTo>
                  <a:cubicBezTo>
                    <a:pt x="4822" y="2941"/>
                    <a:pt x="4894" y="2870"/>
                    <a:pt x="4894" y="2775"/>
                  </a:cubicBezTo>
                  <a:lnTo>
                    <a:pt x="4894" y="2418"/>
                  </a:lnTo>
                  <a:lnTo>
                    <a:pt x="7132" y="2418"/>
                  </a:lnTo>
                  <a:cubicBezTo>
                    <a:pt x="7370" y="3049"/>
                    <a:pt x="7513" y="3775"/>
                    <a:pt x="7549" y="4549"/>
                  </a:cubicBezTo>
                  <a:lnTo>
                    <a:pt x="7370" y="4549"/>
                  </a:lnTo>
                  <a:cubicBezTo>
                    <a:pt x="7275" y="4549"/>
                    <a:pt x="7203" y="4620"/>
                    <a:pt x="7203" y="4715"/>
                  </a:cubicBezTo>
                  <a:cubicBezTo>
                    <a:pt x="7203" y="4799"/>
                    <a:pt x="7275" y="4882"/>
                    <a:pt x="7370" y="4882"/>
                  </a:cubicBezTo>
                  <a:lnTo>
                    <a:pt x="7549" y="4882"/>
                  </a:lnTo>
                  <a:cubicBezTo>
                    <a:pt x="7525" y="5632"/>
                    <a:pt x="7382" y="6370"/>
                    <a:pt x="7132" y="7001"/>
                  </a:cubicBezTo>
                  <a:lnTo>
                    <a:pt x="7013" y="7001"/>
                  </a:lnTo>
                  <a:cubicBezTo>
                    <a:pt x="6918" y="7001"/>
                    <a:pt x="6846" y="7085"/>
                    <a:pt x="6846" y="7168"/>
                  </a:cubicBezTo>
                  <a:cubicBezTo>
                    <a:pt x="6846" y="7263"/>
                    <a:pt x="6906" y="7323"/>
                    <a:pt x="6989" y="7335"/>
                  </a:cubicBezTo>
                  <a:cubicBezTo>
                    <a:pt x="6810" y="7692"/>
                    <a:pt x="6608" y="8025"/>
                    <a:pt x="6370" y="8287"/>
                  </a:cubicBezTo>
                  <a:cubicBezTo>
                    <a:pt x="6310" y="8359"/>
                    <a:pt x="6310" y="8466"/>
                    <a:pt x="6382" y="8525"/>
                  </a:cubicBezTo>
                  <a:cubicBezTo>
                    <a:pt x="6418" y="8549"/>
                    <a:pt x="6453" y="8573"/>
                    <a:pt x="6489" y="8573"/>
                  </a:cubicBezTo>
                  <a:cubicBezTo>
                    <a:pt x="6537" y="8573"/>
                    <a:pt x="6572" y="8549"/>
                    <a:pt x="6608" y="8514"/>
                  </a:cubicBezTo>
                  <a:cubicBezTo>
                    <a:pt x="6894" y="8180"/>
                    <a:pt x="7144" y="7787"/>
                    <a:pt x="7346" y="7335"/>
                  </a:cubicBezTo>
                  <a:lnTo>
                    <a:pt x="8263" y="7335"/>
                  </a:lnTo>
                  <a:cubicBezTo>
                    <a:pt x="7906" y="7811"/>
                    <a:pt x="7441" y="8228"/>
                    <a:pt x="6918" y="8525"/>
                  </a:cubicBezTo>
                  <a:cubicBezTo>
                    <a:pt x="6846" y="8573"/>
                    <a:pt x="6810" y="8680"/>
                    <a:pt x="6858" y="8752"/>
                  </a:cubicBezTo>
                  <a:cubicBezTo>
                    <a:pt x="6891" y="8801"/>
                    <a:pt x="6951" y="8833"/>
                    <a:pt x="7009" y="8833"/>
                  </a:cubicBezTo>
                  <a:cubicBezTo>
                    <a:pt x="7036" y="8833"/>
                    <a:pt x="7062" y="8826"/>
                    <a:pt x="7084" y="8811"/>
                  </a:cubicBezTo>
                  <a:cubicBezTo>
                    <a:pt x="7787" y="8406"/>
                    <a:pt x="8382" y="7811"/>
                    <a:pt x="8799" y="7109"/>
                  </a:cubicBezTo>
                  <a:cubicBezTo>
                    <a:pt x="9227" y="6382"/>
                    <a:pt x="9454" y="5561"/>
                    <a:pt x="9454" y="4715"/>
                  </a:cubicBezTo>
                  <a:cubicBezTo>
                    <a:pt x="9442" y="3453"/>
                    <a:pt x="8942" y="2275"/>
                    <a:pt x="8049" y="1382"/>
                  </a:cubicBezTo>
                  <a:cubicBezTo>
                    <a:pt x="7156" y="489"/>
                    <a:pt x="5965" y="1"/>
                    <a:pt x="47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8" name="Google Shape;2380;p40">
            <a:extLst>
              <a:ext uri="{FF2B5EF4-FFF2-40B4-BE49-F238E27FC236}">
                <a16:creationId xmlns:a16="http://schemas.microsoft.com/office/drawing/2014/main" id="{A36638EC-E43B-50D8-023E-AB903EDBAD57}"/>
              </a:ext>
            </a:extLst>
          </p:cNvPr>
          <p:cNvSpPr txBox="1">
            <a:spLocks/>
          </p:cNvSpPr>
          <p:nvPr/>
        </p:nvSpPr>
        <p:spPr>
          <a:xfrm>
            <a:off x="1191695" y="1045916"/>
            <a:ext cx="3059315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800" b="1" dirty="0">
                <a:solidFill>
                  <a:schemeClr val="tx1"/>
                </a:solidFill>
              </a:rPr>
              <a:t>Continuous Partnership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288FFF8-B233-156C-026A-C78475779D20}"/>
              </a:ext>
            </a:extLst>
          </p:cNvPr>
          <p:cNvSpPr/>
          <p:nvPr/>
        </p:nvSpPr>
        <p:spPr>
          <a:xfrm>
            <a:off x="307571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1.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Continuous Support</a:t>
            </a:r>
            <a:endParaRPr lang="en-VN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ABCB2F8-A54E-D126-CF5E-7DA6BD646F79}"/>
              </a:ext>
            </a:extLst>
          </p:cNvPr>
          <p:cNvSpPr/>
          <p:nvPr/>
        </p:nvSpPr>
        <p:spPr>
          <a:xfrm>
            <a:off x="2469180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2. Updates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&amp; Improvements</a:t>
            </a:r>
            <a:endParaRPr lang="en-VN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F91B167-3E29-82B6-E003-46C08F06965A}"/>
              </a:ext>
            </a:extLst>
          </p:cNvPr>
          <p:cNvSpPr/>
          <p:nvPr/>
        </p:nvSpPr>
        <p:spPr>
          <a:xfrm>
            <a:off x="4630789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3.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Strategic Partner</a:t>
            </a:r>
            <a:endParaRPr lang="en-VN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D28B1CC8-930E-C4B5-4041-8AE34C30E79D}"/>
              </a:ext>
            </a:extLst>
          </p:cNvPr>
          <p:cNvSpPr/>
          <p:nvPr/>
        </p:nvSpPr>
        <p:spPr>
          <a:xfrm>
            <a:off x="6792397" y="2045386"/>
            <a:ext cx="1886989" cy="1554480"/>
          </a:xfrm>
          <a:prstGeom prst="rect">
            <a:avLst/>
          </a:prstGeom>
          <a:gradFill>
            <a:gsLst>
              <a:gs pos="0">
                <a:srgbClr val="1267B4"/>
              </a:gs>
              <a:gs pos="100000">
                <a:schemeClr val="lt2"/>
              </a:gs>
            </a:gsLst>
            <a:lin ang="54007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/>
            <a:r>
              <a:rPr lang="en-US" sz="1200" b="1" cap="al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4. </a:t>
            </a:r>
            <a:r>
              <a:rPr lang="en-US" sz="1200" b="1" cap="all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Sustainable Value</a:t>
            </a:r>
            <a:endParaRPr lang="en-VN" sz="1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22" name="Chevron 21">
            <a:extLst>
              <a:ext uri="{FF2B5EF4-FFF2-40B4-BE49-F238E27FC236}">
                <a16:creationId xmlns:a16="http://schemas.microsoft.com/office/drawing/2014/main" id="{1F5E8EF6-0584-40FD-985E-5D4CD2417948}"/>
              </a:ext>
            </a:extLst>
          </p:cNvPr>
          <p:cNvSpPr/>
          <p:nvPr/>
        </p:nvSpPr>
        <p:spPr>
          <a:xfrm>
            <a:off x="306570" y="3882046"/>
            <a:ext cx="293810" cy="440181"/>
          </a:xfrm>
          <a:prstGeom prst="chevron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VN">
              <a:solidFill>
                <a:schemeClr val="tx1"/>
              </a:solidFill>
            </a:endParaRPr>
          </a:p>
        </p:txBody>
      </p:sp>
      <p:sp>
        <p:nvSpPr>
          <p:cNvPr id="23" name="Google Shape;2380;p40">
            <a:extLst>
              <a:ext uri="{FF2B5EF4-FFF2-40B4-BE49-F238E27FC236}">
                <a16:creationId xmlns:a16="http://schemas.microsoft.com/office/drawing/2014/main" id="{CC99D930-6A34-4DAA-658F-660B1DBE06E0}"/>
              </a:ext>
            </a:extLst>
          </p:cNvPr>
          <p:cNvSpPr txBox="1">
            <a:spLocks/>
          </p:cNvSpPr>
          <p:nvPr/>
        </p:nvSpPr>
        <p:spPr>
          <a:xfrm>
            <a:off x="672330" y="3811586"/>
            <a:ext cx="8007056" cy="58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5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100"/>
              <a:buFont typeface="Roboto Mono SemiBold"/>
              <a:buNone/>
              <a:defRPr sz="3100" b="0" i="0" u="none" strike="noStrike" cap="none">
                <a:solidFill>
                  <a:schemeClr val="dk1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defRPr>
            </a:lvl9pPr>
          </a:lstStyle>
          <a:p>
            <a:pPr algn="l"/>
            <a:r>
              <a:rPr lang="en-US" sz="1200" b="1" dirty="0">
                <a:solidFill>
                  <a:schemeClr val="bg2">
                    <a:lumMod val="50000"/>
                  </a:schemeClr>
                </a:solidFill>
              </a:rPr>
              <a:t>With Aura, clients don’t just have a technology provider — they gain a reliable partner for long-term development.</a:t>
            </a:r>
          </a:p>
        </p:txBody>
      </p:sp>
    </p:spTree>
    <p:extLst>
      <p:ext uri="{BB962C8B-B14F-4D97-AF65-F5344CB8AC3E}">
        <p14:creationId xmlns:p14="http://schemas.microsoft.com/office/powerpoint/2010/main" val="3430181709"/>
      </p:ext>
    </p:extLst>
  </p:cSld>
  <p:clrMapOvr>
    <a:masterClrMapping/>
  </p:clrMapOvr>
</p:sld>
</file>

<file path=ppt/theme/theme1.xml><?xml version="1.0" encoding="utf-8"?>
<a:theme xmlns:a="http://schemas.openxmlformats.org/drawingml/2006/main" name="Network Connections Style Pitch Deck by Slidesgo">
  <a:themeElements>
    <a:clrScheme name="Simple Light">
      <a:dk1>
        <a:srgbClr val="363636"/>
      </a:dk1>
      <a:lt1>
        <a:srgbClr val="F3F3F2"/>
      </a:lt1>
      <a:dk2>
        <a:srgbClr val="C9DAF8"/>
      </a:dk2>
      <a:lt2>
        <a:srgbClr val="A2B5D6"/>
      </a:lt2>
      <a:accent1>
        <a:srgbClr val="AABBC8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6363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</TotalTime>
  <Words>569</Words>
  <Application>Microsoft Office PowerPoint</Application>
  <PresentationFormat>On-screen Show (16:9)</PresentationFormat>
  <Paragraphs>85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Wingdings</vt:lpstr>
      <vt:lpstr>Skranji</vt:lpstr>
      <vt:lpstr>Arial</vt:lpstr>
      <vt:lpstr>Roboto Mono</vt:lpstr>
      <vt:lpstr>Roboto Mono SemiBold</vt:lpstr>
      <vt:lpstr>Arimo</vt:lpstr>
      <vt:lpstr>Zen Antique</vt:lpstr>
      <vt:lpstr>Roboto</vt:lpstr>
      <vt:lpstr>Network Connections Style Pitch Deck by Slidesgo</vt:lpstr>
      <vt:lpstr>Introducing  a New Application Aoi Sora</vt:lpstr>
      <vt:lpstr>AGENDA</vt:lpstr>
      <vt:lpstr>Aura Orientalis Introduction</vt:lpstr>
      <vt:lpstr>1. Aura Orientalis Introduction _Overview</vt:lpstr>
      <vt:lpstr>1. Aura Orientalis Introduction  _Key Differentiators Aura Orientalis Can Deliver</vt:lpstr>
      <vt:lpstr>1. Aura Orientalis Introduction  _Key Differentiators Aura Orientalis Can Deliver</vt:lpstr>
      <vt:lpstr>1. Aura Orientalis Introduction  _Key Differentiators Aura Orientalis Can Deliver</vt:lpstr>
      <vt:lpstr>1. Aura Orientalis Introduction  _Key Differentiators Aura Orientalis Can Deliver</vt:lpstr>
      <vt:lpstr>1. Aura Orientalis Introduction  _Key Differentiators Aura Orientalis Can Deliver</vt:lpstr>
      <vt:lpstr>Aoi Sora Introduction</vt:lpstr>
      <vt:lpstr>2. Aoi Sora Introduction _Introduction to the Task Management Project</vt:lpstr>
      <vt:lpstr>2. Aoi Sora Introduction _Introduction to the Task Management Project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Phan Thị Phương Thảo</cp:lastModifiedBy>
  <cp:revision>1</cp:revision>
  <dcterms:modified xsi:type="dcterms:W3CDTF">2025-09-19T09:22:27Z</dcterms:modified>
</cp:coreProperties>
</file>